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C92A-C05F-07EE-165F-11160A65C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10D4D-0F79-58AF-F5D8-8AE017FA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E830C-B7E8-FC40-6719-605E745C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DED98-8ECD-EC26-F061-EBDA4D7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E6F0D-9F7B-F8B7-B5A5-E01942A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0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95DE-6BE0-6462-A92E-6711907C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81686-0139-F590-0972-05CB1937F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B2160-E018-F151-AFA1-37D55103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52B8E-4C48-64FC-17DA-C917AA07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1D7E1-08F8-3399-7F45-8B3E57E3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C3C7C3-4C67-8A5B-A8EC-A7B68C0AF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7717C-8282-5D6A-1FE5-A5D25A04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2553-3C43-0AD6-86B3-713087AB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67A76-45B5-6ED9-6B4F-2B1DEA4F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19056-4BF3-8A4D-D53D-992F2618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C51A-186B-A8B3-A363-15744072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FCB05-505B-BCD2-2D72-90BCBF52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DB33C-5788-2B7E-F982-71EE7BD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345C8-D7F9-69BF-8A6B-5D72A5E7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771E4-E370-F1EF-082B-9F916ED6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9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857E1-73E3-FB05-870F-8713934F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C21A7-6040-5174-FF2C-0C9C0441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D61DC-0D19-F924-E351-004FCBB5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1C968-BAE8-A107-ABF6-1A14FB07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5FC4-305A-D997-7F99-FDD3EA7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68B4D-1EBD-23F9-67AC-6B009E77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2367F-A9AD-3E76-2AA5-B10F506D6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C4DD7-7F2A-0DCA-0F8A-5AEE5AF2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79BBF-C0B2-704E-428C-A16A0A7F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AC1E0-5809-EA7D-50C4-D8B07702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9166D-CE55-6CE5-3A14-5E0E01C9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F8236-1715-0409-3BD5-BAE7351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238FA-8BD6-AB03-CDF9-2F386F30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8FBB5-595B-532F-11C9-E108661B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FF5090-8798-548E-57EF-C080A0B0C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4BEB6-F3C3-F9BF-4B5B-D94EC2E7D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272C0E-E52F-5273-E10E-D1D48FA1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2CEFF-B560-93E0-4CFA-7361D242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A2C31-F83E-9883-EF95-72E6BB7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4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4CEB6-4487-50D6-B608-2844FB8B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B69E2-D9DC-3AC9-AF63-7189CB25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B6FF92-D051-8F29-FED3-986D4BD2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17604-57CA-89D6-9484-E5B46587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F2761-F7C3-BE8C-D2BF-83651EA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7B85F4-5D8B-BA68-F101-04901C0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2BFBD-3880-4BEB-6185-7A58657A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FCB5-D8DF-9D02-4D97-E272B406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E8C7E-EA96-BC79-D7A9-26D46987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781EA-64C6-BF7F-2EA0-F2658922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12AE6-5CF0-96D8-D3BA-31B79493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3D939-EC50-1342-21B4-ADFE718F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ADCAB-9536-0284-895D-EAC6E8D3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05BD0-2668-C329-BC75-4E287ACE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FB906D-EF1B-AD01-9D6F-347960D7B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DEBD5-F3E6-3553-227F-82D9D6D0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0CA46-9983-6759-B451-2B1A00E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339B1-4E3F-9E56-B73D-E5069520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C95B2-D258-ED74-1D53-26BF33D8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744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F2A86-DD2D-C26C-0630-D0832122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C7153-9C43-6031-0EB6-E1BDA18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44C1E-6215-2E64-186E-D007ADB3F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372D-020D-A947-32A4-ED5DFD163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E4BB-340E-CCB5-3F49-2A264AFD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546" name="Picture 2" descr="7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9571" name="Picture 3" descr="7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0730.灵性应当上高山</dc:title>
  <dc:creator>Yihao Zhuo</dc:creator>
  <cp:lastModifiedBy>Yihao Zhuo</cp:lastModifiedBy>
  <cp:revision>1</cp:revision>
  <dcterms:created xsi:type="dcterms:W3CDTF">2024-03-10T20:57:36Z</dcterms:created>
  <dcterms:modified xsi:type="dcterms:W3CDTF">2024-03-10T20:57:36Z</dcterms:modified>
  <dc:description>
730灵性应当上高山
1灵性应当上高山，不爱住平原，平原太平坦，
2灵性应当上高山，不要贪平原平原太危险，
1快上高山见主面灵感加倍多，
2末世必有大灾难世人都难免
1信心大改变，启示在心间，启示在心间，
2除非上高山，心灵不黑暗心灵不黑暗
1能叫所信成眼见
2能知主来提升天
730灵性应当上高山
3灵性应当上高山，不要伯艰难，难中有恩典，
4灵性应当上高山，山上有乐园远离罪污染，
3靠主攻开肉体关，心灵得释放，
4与主相交面对面心灵真快乐，
3再不受捆绑，进入主里面，进入主里面，
4再也无欲念神人相化</dc:description>
  <dc:subject>
730lxydsgs
1lxydsgs，bazpy，pytpt，
2lxydsgs，bytpypytwx，
1ksgsjzmlgjbd，
2msbydznsrdnm
1xxdgb，qszxj，qszxj，
2cfsgs，xlbhaxlbha
1njsxcyj
2nzzltst
730lxydsgs
3lxydsgs，bybjn，nzyed，
4lxydsgs，ssylyylzwr，
3kzgkrtg，xldsf，
4yzxjmdmxlzkl，
3zbskb，jrzlm，jrzlm，
4zywynsrxh</dc:subject>
  <cp:version>1.1</cp:version>
  <dc:language>zh-CN</dc:language>
  <cp:keywords>投影</cp:keywords>
  <cp:category>投影</cp:category>
  <cp:contentStatus>索引完成</cp:contentStatus>
</cp:coreProperties>
</file>