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C5969-D4F1-2BDF-B595-A827CFE1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067C6C-6D91-9BE7-F23F-7385EE215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97ED6-869E-8111-5FC0-7CAF560A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2F368-C361-64CE-9BBC-90124D80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AF68B-2370-0644-9132-1B6829BA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6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0FB59-2613-5B2B-4D4D-053C24A1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C7E11E-D34B-56F1-BC3D-C474270FE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A48CE-31F4-5A8C-92D8-D66378E9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6AC3D-4584-29F5-EE3C-7A88853A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E0936-0BE8-9038-37EC-ABFD6C8D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034FFD-971D-B5F5-86A3-B71E38A1E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09BE7B-744E-1241-B28E-F5A03D928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B19C2-A7D1-C80C-5D1D-BD4A16F2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635BC-FB50-89FA-25EE-2942FFF2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C1E3A-7CE4-7923-EEBA-7801049E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6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B147B-013C-9CCF-B39E-D6A8813D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9E02C-0DA8-1987-DDD3-D9FF8718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19021-534A-BD90-1E47-33F09C93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BB550-3F6D-236C-3644-CDE873E1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F5DEE-22EE-3C08-2498-2687E4DA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7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1DE86-2100-EE96-1307-8208B28E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556F3-F391-AE3B-2246-96177E813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35B8A-12AF-CFFE-9FB5-29DA70C3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26C1A-BD4A-098C-CC38-2A700DAA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FD24D-CCAB-F0B2-C5B1-84DFA1E3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4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F715-45F6-E898-6783-C249BC3B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960DD-CC68-8230-161D-19CA790FA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262707-EB23-ED51-6ABC-B22685E0B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CA2A0-13E7-418B-B690-E5234448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6721ED-329A-303B-B0DE-9BD8BE2A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5CCD3B-9C76-5B0E-4A89-7A730C94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2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7E9C7-1850-F69B-F73E-BB030E5F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6BAF3-D032-BEF3-8324-109A697D8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E9A06F-6CBB-2F0A-E839-465F1C57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FC136B-B924-F549-ABF0-6018401BA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6EE27B-A9AF-5E5D-A32A-130058B44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6E205C-4ECE-D339-450E-80AEC010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076D4-765F-15C5-0FE7-FE7C315C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61265C-A5E4-5C01-3B84-FB0EA303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29AC9-E5A2-8AB3-6BFC-9DFB5587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EBD499-7E77-6A86-8005-9191C3AD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03D09E-5859-298D-08B8-FF29CDDF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8F6B00-A4CC-0D56-8E67-BB3288ED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48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2C1B50-BB46-158B-F482-163461EC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94DA37-79E4-0A8B-8B02-E8FD5992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2EABE9-F2AF-3641-46A7-41FE3329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AC97F-0817-E02F-23A3-6278B360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EB488-2B61-7E7A-D74B-ACE0699F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EBB8F-EDDA-F072-A6A6-BC068FF29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DFF9D6-99F8-ED62-DDE7-77E2C65C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A04AE-BD45-960A-9265-08C309B3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7EEDE-AFF8-DA00-DE11-07F08DE5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89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EB7D3-8CD1-736E-311C-F2961EA0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9B2384-99EB-C35A-AB4B-3AA33B3EA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73300D-B15B-04DC-F0F4-DE94D0135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B645D-39FA-A639-3694-DA81E484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B43EC-75DD-1C19-A153-6060FC91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D0A3-95C4-272B-BCC4-28DE58F4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036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FB9B44-8594-3C2F-F805-6A6A7BDA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FD134-644E-70F7-51DE-E864881E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D8D40-6ED0-6F91-F849-AA08FD40E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BE605-D564-448E-EBD2-3492F4DB6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56B91-D8E4-84AE-EC8D-63C5551D4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3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570" name="Picture 2" descr="7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0731.你遇见主了吗</dc:title>
  <dc:creator>Yihao Zhuo</dc:creator>
  <cp:lastModifiedBy>Yihao Zhuo</cp:lastModifiedBy>
  <cp:revision>1</cp:revision>
  <dcterms:created xsi:type="dcterms:W3CDTF">2024-03-10T20:57:41Z</dcterms:created>
  <dcterms:modified xsi:type="dcterms:W3CDTF">2024-03-10T20:57:41Z</dcterms:modified>
  <dc:description>
731你遇见主了吗
你遇见主了吗你遇见主了吗你定要强留池
和池说说心里话你遇见主了吗你遇见主了吗
天色已晚快把池接回你的家从古到今，
有多少遇见主的人，甘愿背上十字架，把一切都舍
下你遇见主了吗你遇见主了吗
不要再拒绝，不要再沉默，一定要跟着礼</dc:description>
  <dc:subject>
731nyjzlm
nyjzlmnyjzlmndyqlc
hcssxlhnyjzlmnyjzlm
tsywkbcjhndjcgdj，
ydsyjzdr，gybsszj，byqds
xnyjzlmnyjzlm
byzjj，byzcm，ydygzl</dc:subject>
  <cp:version>1.1</cp:version>
  <dc:language>zh-CN</dc:language>
  <cp:keywords>投影</cp:keywords>
  <cp:category>投影</cp:category>
  <cp:contentStatus>索引完成</cp:contentStatus>
</cp:coreProperties>
</file>