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5E81-1AB1-221F-5F63-C267CCAF0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9DE9D-4581-9278-A7F5-3731A9CCF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1314-A511-E8D2-1D5A-70E1888F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ADF06-2EBC-F1A7-EF92-0452B3E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284B-2BCC-E54F-E06B-95FAE41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1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2DDC7-E12B-B606-C049-5EDEC640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139F6-340F-213B-D65F-CECD0FCCF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EF140-0D2B-DFB8-B7F7-40A96B02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43F17-708F-57E4-057B-B48270B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B8B05-C211-903F-5750-75BC00AD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4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D779EF-00E6-15B3-7E1B-9B0AE24D1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07354-61AE-3C50-6E53-042B07713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09D75-6BB1-787C-9A31-8C3D66E2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5EDB-C414-5015-48C1-B05729C4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D1FF4-964E-6716-AE26-F344825A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5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90550-82FF-142B-CD2A-92D6526E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2CC80-DA51-EB06-B56D-891B22F2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92C09-3F31-D6D9-39CF-BCB1A0F8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AB03B-3C5D-B4DF-8CD9-FF5372F3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7BE28-4B28-9F9A-E205-C5EB43CB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6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1495A-7D45-F583-BF0F-4803CBD6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8AE8A-9566-3C46-0C85-73B861F0F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B5D0-7B2D-07EE-939A-1090F01C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87B56-FA24-1A4F-63F3-EF5D81A0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1BBB9-24C2-2C7D-6830-798258AC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7B1F4-CD66-637D-12CC-025658BE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92702-5AFD-05F2-3AE4-5B12B36AF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30435-6AD3-6AF7-13D4-616AFE13F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75293-1897-EA3C-719E-2DFF4EED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C6ABD-9F8B-C485-F802-3BDFD389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620D4-49F4-B56A-1E14-8B918F32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5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E467-5A67-8B3D-2568-39A1EF3E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3E68C4-9BD3-0224-6C46-5238445C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88EC9-16F1-0589-0831-56EA315E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3383-D910-9F91-2C59-5D888EC80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DD27D8-BAFC-DE40-2355-34560A31F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A05C1E-02E6-3C4B-7760-13AAC804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B78A80-99F6-E351-56B7-A527D9B4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A030B8-6A4B-2C7A-B030-3A43A32B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AF2D9-C852-8B1E-1E89-4643E58D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EA9A3F-967E-7B0F-8208-6A65A3BF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8E4BA-C8DF-7305-40DE-304FCDB1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B1B19-C4AC-4643-2462-57E5E080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8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C439A8-E935-175C-F776-95326B2E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A7121-9AE7-5A09-55C1-1485A9D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B2140A-EBC0-A923-5174-63F8C18E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5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7B074-6EB4-8B01-0849-8B22A5B4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D7AD6-F31C-9A7A-1FC1-B07C4953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0D784C-9C8D-4B24-2C8C-0B7CEADD6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732EF-E5B5-8569-3BBD-7454C987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AF519-EEEF-BC3B-914A-3B908FE0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D9A26-A47F-5682-B8BB-4CE6C8FF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8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A0266-D0D5-B294-0621-9F6E012E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8B3A34-19C2-B6B7-6D70-9F12509DE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1D56B-0C17-C4FB-1540-6ED3474D7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93A5E-3030-107B-B683-80D0E947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622D7-2937-D359-6E73-97B37EFE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BF891-E32D-2208-364A-2C3CFE09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714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3F4BD-3A0A-CD9C-9F0A-216A5418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61D1C-999F-C258-0F49-FDDE7FA9A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2CD13-B308-3F36-A050-C7FA55C69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7422-1364-40FC-AC37-0C6B669160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99358-A06D-52CE-07FE-5D4EC7F4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106C1-8290-4B28-2B9B-2721B051E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9D6-30BD-4A9C-89E4-7FE51E00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8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594" name="Picture 2" descr="7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0732.我怎能不爱主</dc:title>
  <dc:creator>Yihao Zhuo</dc:creator>
  <cp:lastModifiedBy>Yihao Zhuo</cp:lastModifiedBy>
  <cp:revision>1</cp:revision>
  <dcterms:created xsi:type="dcterms:W3CDTF">2024-03-10T20:57:45Z</dcterms:created>
  <dcterms:modified xsi:type="dcterms:W3CDTF">2024-03-10T20:57:45Z</dcterms:modified>
  <dc:description>
732我怎能不爱主司
主耶稣，我怎能不爱栋栋是我生命中的唯，当我
极其伤痛时有祢和我在一起，但我极其困乏时也是只有祢
茫茫旷野路天高云又低雨也倾诉风也低语
对我说有了栋自从有栋在一起整个人生成了大神迹</dc:description>
  <dc:subject>
732wznbazs
zys，wznbaddswsmzdw，dw
jqstsymhwzyq，dwjqkfsyszym
mmkyltgyydyyqsfydy
dwsyldzcydzyqzgrscldsj</dc:subject>
  <cp:version>1.1</cp:version>
  <dc:language>zh-CN</dc:language>
  <cp:keywords>投影</cp:keywords>
  <cp:category>投影</cp:category>
  <cp:contentStatus>索引完成</cp:contentStatus>
</cp:coreProperties>
</file>