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4445-4593-77FA-08E0-A46DC1DF5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13B4-0DA6-0E53-A7DF-E00661BD4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0BC2D-67A7-028C-5DD1-BD3351F8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F9C3F-A0E1-81CB-B209-9BD5A1E6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B018E-421F-CA4D-D014-C4266354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6BA3-C4D4-D26D-A3EE-B49FCB6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C6EED-673A-512A-849C-881871685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DCB18-392D-931D-DFB8-FE715442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DDFD2-2075-97A9-EDCF-79D6B5DB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5D0F9-0BB5-27A0-6640-3D86973D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460082-18F6-B6F0-3E85-BDB7920E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B4115-9BFE-386C-44E9-1778B14D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7FE68-94F0-807D-33D4-A409ACF5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E9071-9DA6-4149-3F5A-C84F5964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D143F-CA84-228E-292D-8EA23793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F7AB-6394-D780-0BE8-AEC397B5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86438-3C73-3EA7-D31B-A6443583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22611-678D-5A32-DF0D-F18CEA75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CA994-45EB-F610-D948-717A6D96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F62F8-4F66-C3C1-9BC8-2B1BDB25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9ADB-6B9B-E21C-4D2B-A968105B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4583-496A-0932-DF75-6B0A1BE1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B2220-0B91-C0D5-BA04-4475C988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16099-37CB-8CAD-C3C8-370FA950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C624-F24E-7C7E-5CA3-03FD0472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E02E8-072A-A3C0-616A-1A16A0CE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CD5F-5802-FFFC-7057-DCB0EF21C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3485E-5418-3B2C-C481-B994119B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6C587-E0E9-C7BA-FF76-B3BA25A3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547BD-E977-1E30-7945-B4F92BD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45C98-1144-A177-5E9E-E1850098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B331-4446-5ED6-0C80-3CD5C955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613A9-C4F7-3686-1963-DDCFFD0A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C1A84-321F-CCA3-C5B8-A40A320B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00C92-0039-4417-E8FD-C61454426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887FD-5CF3-4230-7045-EE3F5BADA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7C418-19DE-4E87-4AAB-E8EB45B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610C8-93E0-0ECB-E355-CF566770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C8ADF1-E9CF-D87D-AA67-E0D64CC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2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CB73-B175-7CF8-D6AB-5C229A4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C5788-013D-985E-2722-872170F2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98511-43F7-4AAD-2047-8BA66F17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3439D-1F91-B523-5111-D690B88A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8977E-2A5D-A1E6-6E69-F76A94F8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08E6-9E14-B6D7-20F4-CFF37C6D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E640F-4E10-8099-3616-22D5ABF4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04AC-1A73-BC13-C733-0EACC391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262DB-9F98-0720-D0DA-5E226D01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46BB0-B1D9-2383-1581-632A920D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D2BED-4F04-DD50-AA71-24CFD0B8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C727D-60D6-4BDC-8A9C-A6C318B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5C27E-F624-7418-57D3-73F6496C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DBEC3-702E-4C10-0C88-57FC8B7A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64DF6E-9CDC-9CD9-D7E3-CC61DD7B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54C8F-7500-A3C4-D2CE-1F2DE0CF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58E8A-EFC1-5DAE-C83A-7F10E21F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801A1-AF02-7DF2-C04C-D24E62C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D5E86-1693-6F1A-6ADC-09E1C437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418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893DA-B93D-6962-EB2F-BBD03217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166B-5694-6185-7866-066C11D14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D0D6A-7A5A-EAFF-0684-D4D8702A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08CB-DCF0-4B19-85D7-40F887ADBF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80EFC-1A1A-C87E-4E7C-2FE665F8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11D68-1C48-8747-56C4-D7498D34B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1CD6-226E-4668-B572-EBBD9B88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738" name="Picture 2" descr="7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0738.恩典中的恩典</dc:title>
  <dc:creator>Yihao Zhuo</dc:creator>
  <cp:lastModifiedBy>Yihao Zhuo</cp:lastModifiedBy>
  <cp:revision>1</cp:revision>
  <dcterms:created xsi:type="dcterms:W3CDTF">2024-03-10T20:58:11Z</dcterms:created>
  <dcterms:modified xsi:type="dcterms:W3CDTF">2024-03-10T20:58:11Z</dcterms:modified>
  <dc:description>
738恩典中的恩典8
主栋曾救我脱离极大的死亡，走上一条
生命之路主祢现在还要救我脱离
自己脱离罪的辖制，魂的生命被拯救，
走一条电微的路向自己死去，
拥有复活自由与释放，从前是得到
恩赐与恩典如今我要得到神自二</dc:description>
  <dc:subject>
738edzded8
zdcjwtljddsw，zsyt
smzlzmxzhyjwtl
zjtlzdxz，hdsmbzj，
zytdwdlxzjsq，
yyfhzyysf，cqsdd
ecyedrjwyddsze</dc:subject>
  <cp:version>1.1</cp:version>
  <dc:language>zh-CN</dc:language>
  <cp:keywords>投影</cp:keywords>
  <cp:category>投影</cp:category>
  <cp:contentStatus>索引完成</cp:contentStatus>
</cp:coreProperties>
</file>