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DC35-8F56-2940-51BE-9FC9A5E89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B2407-6A6F-D6AB-60EE-4D601395E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98060-DC7C-2665-9CEF-4BBCA6E5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3D513-4926-B84B-09DD-C5A3A27C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98FC9-9091-1329-0BAF-0D2892C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E599-A0CB-4465-B35E-38344AE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1D69-E76B-B805-A5D1-0FE1EF68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B17AF-23E1-83B0-B543-9845576B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ED7EA-C4B6-2D28-591D-E49C6E92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2C039-3DEA-4F38-1E64-B84D2490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2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165A8-57ED-2C46-0CD3-58209674A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3B67C-609A-57F2-D0AF-E36987DC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2E60C-85B6-0B0A-BB53-9B345C57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654DA-7869-91F1-BAD9-9C69B58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E1DC4-C806-5093-6B15-41747B92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4B166-9B85-514F-4DE3-6FABE56E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F7F55-8CF3-1AD0-8FAE-E48313E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40231-D610-E4DD-A324-7F9A798C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12566-CB6E-062C-70DB-4CD6EE5B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C1D9E-B10A-22C9-3245-5AE99375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0034-5A19-480A-139A-0BDEA75C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655B8-FF24-0B02-374C-09E46960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07132-78A9-8495-979E-E424D803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CC84B-992F-9CAD-6ECE-0428C328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22260-128D-0958-A42C-1B5DB3F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9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1D375-FB01-C6E9-8404-B88B710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B2AE5-F353-C567-7EA0-08360008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79288-D50C-92B0-9A3C-A732766D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9631D-2519-BDCB-8F0B-6AED9369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5CD07-7CCB-D562-2E10-CB649DCD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6B5B8-19AC-9E1E-BF3E-E2235D02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B1B75-8843-BB43-3068-47DBC37D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2F868-3A65-4BFC-8A0E-44BF8BFD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330C0-6A2D-DFAB-D299-5F2D2EB7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DAAEE-D9BF-8958-B3B8-91E4575E2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8067EB-914A-C15F-45C6-2845F5836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0F80E-645F-8190-3C00-BC434319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2C0082-1FF7-EA8A-68AE-4EC01E11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839BB-0BD8-5367-1BF7-5793C7BB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1D34-0273-1BBE-B1C0-7757A7A4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69F15-15C4-77E2-393D-6D0D4225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EE460-CF04-027C-7074-AFC03FEB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3471E-EB56-F7F3-3621-B880B34D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5A592-6172-40C6-48A2-DFA94EE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338D1D-B8B7-FADF-63A7-F0E0D0F1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F136D-7EA7-204E-2FD6-90BEFDE6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CA05-040B-8701-16C3-AA09E4BD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65F1C-133C-9294-2CB7-BDA0CB81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434F7-F511-C512-5655-1919D29C2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9C0BB-8DB5-5E78-A133-811584C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549CD-F4FA-F50C-7DC6-FF831DE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30C2F-3776-AD1B-2148-1A93FD9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3B08-BB4E-3FA6-3161-9AB0FA82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82DF7-6C9D-ACC5-7189-054A6A6BF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FD312-E852-D54E-4B11-1D81AC41F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99C63-BAAE-B252-34C5-DA56586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1C989-8880-FF91-AB6F-46696B6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13D92-F472-C479-DF6A-0D6CEB77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693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75D1C-1970-F3E2-80BC-3639FC2F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03BD6-E5EF-E68D-38C3-FF89B7C4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3BF62-1413-A834-FA5A-2CB112FF0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D9A7-2F8F-4DE4-9C3C-F43D43E0F3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E11BD-32CF-3787-5F96-700D5822D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DEE89-99FE-420E-F961-2E5BF1E3D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7063-A0E5-4C6F-BF60-95274ECDC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786" name="Picture 2" descr="7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0740.主给我的太多</dc:title>
  <dc:creator>Yihao Zhuo</dc:creator>
  <cp:lastModifiedBy>Yihao Zhuo</cp:lastModifiedBy>
  <cp:revision>1</cp:revision>
  <dcterms:created xsi:type="dcterms:W3CDTF">2024-03-10T20:58:20Z</dcterms:created>
  <dcterms:modified xsi:type="dcterms:W3CDTF">2024-03-10T20:58:20Z</dcterms:modified>
  <dc:description>
740主给我的太多
主给我的太多，我给主的太少，此时我俯伏在主面前，
未语泪先落我的灵朝拜祢再一次怜悯我，
成为圣洁的儿女在主里面活主的灵感动我，
骨中似乎有烧着的火眼睛不能停留在此刻还有新的跋涉</dc:description>
  <dc:subject>
740zgwdtd
zgwdtd，wgzdts，cswffzzmq，
wylxlwdlcbmzyclmw，
cwsjdenzzlmhzdlgdw，
gzshyszdhyjbntlzckhyxdbs</dc:subject>
  <cp:version>1.1</cp:version>
  <dc:language>zh-CN</dc:language>
  <cp:keywords>投影</cp:keywords>
  <cp:category>投影</cp:category>
  <cp:contentStatus>索引完成</cp:contentStatus>
</cp:coreProperties>
</file>