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5AA2D-1AF6-5E60-EAEA-320752D19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58325-DA7B-BCA2-31FE-38E25D94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5EC3D-73D9-7EB0-91E6-B342316E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87A6-3AB5-8123-C3DD-93ACFD84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35D16-F53F-7391-6210-C6C0A44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54E8-8451-E8B6-7ACC-57E3373B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554C8-A0DC-9946-6BD9-96784CD9C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8D996-12BA-A0AD-52FB-1B3ECAC0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9DD47-89C5-B083-1535-FC7CC11B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7DB50-4BCC-93D9-3558-CA478C42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1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1E77D5-8275-94E7-A718-D777D55B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2E868B-0C44-165D-87C0-D67EFD209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90AE4-50CB-9138-72E3-9871AB71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7FFD0-65E1-F642-82A3-35A90C62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DD2D8-A073-0E80-51D6-5CE03211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6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157E-6F6B-4F01-9465-E9107921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A1D60-15EA-8893-1DD0-D2280248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3AF9-240A-F82E-75E7-BB654A0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B111B-354C-CD0C-EF09-12DA6B01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5EA74-0374-26F5-AF43-DEF48E97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9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EC00F-4BCA-3C2B-C989-7D7B7826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C5294-208D-01C0-97A8-ECBABD51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D490C-4D4A-56C3-8FAE-5B0C6B33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50BBF-99B1-9B9D-B599-7F1CB084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D0C46-4695-5723-FD16-80A26CAC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C3F18-8CEB-1164-41BD-E7465978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869C9-553A-E315-7E3C-35B7A3A6D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482D8-816A-D610-BB5E-9710720B8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73722-3F72-C738-9A61-C0899CEA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3DBBD-E417-1661-7801-9771BF54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B06F0-C7EC-9006-0351-208FCFB8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9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C7539-3490-BB65-88C5-18BE5215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0EA88-38C1-5090-5FCC-F4C5B952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8A343-0148-B4DC-8B99-F0614B3A6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522AE3-1A72-FD59-A6E9-9AD578D1C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261A87-A1B4-9FFA-A27B-A4F6DFF4F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1588-EAC0-6CC2-5443-79EC4F8F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A1051C-3395-8A2E-946C-1359C401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73EA89-286A-E838-18A9-D5D480E9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7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59F2F-D0C9-76A7-B07F-17EBB0D5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1A9EC-B009-32C5-195B-02376F4F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84C04-9622-756C-207A-2F6FFCCA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D3222-9EFC-AB22-363F-5C4A8E83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0D93F-B0DE-8084-2F6B-B7C88854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82F490-4720-349F-7005-43F23BBF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D4707-EEF8-AA63-C26D-CEF3696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6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C90E-EF3E-29CC-7D67-FC9DB5FC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1089D-B5FD-0E78-4244-758BF7FC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F56F5-CFCC-CE9F-B681-5C104E2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58E4D-7F7D-735D-B735-30733121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AC8C4-0461-7BB5-A3C4-C89D51F1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7D6B1-EFF6-31BC-D19D-457C5CF3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61B32-E99F-65A8-B6DA-488ABE5A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813CB5-7231-F9C1-E84B-7A6FE2DCA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B618C-DC77-C06B-E271-46F0E316E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7A8DA-9939-A3A8-3171-DFEA48B1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00449-70B2-61F8-0D9A-C9CC0688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6829D-2628-FFB2-4A67-29C0DB5F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019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AC113-3060-287F-E23D-868F9E45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C6FD1-1BA5-61F3-0A97-9D762493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C7C15-5761-7B4C-2F4B-213BCED2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BAFF-75BD-4346-983C-CF00D9644D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BCB7E-E90A-0DA2-2821-7F71039E9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71E3F-2925-4DD6-8861-8FCA6D073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27C0-9782-48C9-BA11-37132430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810" name="Picture 2" descr="7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0741.求主开我眼睛</dc:title>
  <dc:creator>Yihao Zhuo</dc:creator>
  <cp:lastModifiedBy>Yihao Zhuo</cp:lastModifiedBy>
  <cp:revision>1</cp:revision>
  <dcterms:created xsi:type="dcterms:W3CDTF">2024-03-10T20:58:24Z</dcterms:created>
  <dcterms:modified xsi:type="dcterms:W3CDTF">2024-03-10T20:58:24Z</dcterms:modified>
  <dc:description>
741求主开我眼精
求主开我眼晴，看见十架的异象，看见耶稣的大爱，
充满我心膏油膏抹我口使我一生颂赞祢
行主道使我生命全属祢，我主全然美丽，
我主满我心意主祢属我主哦也属祢
众水不能熄灭大水不能淹没我必我必爱主到底</dc:description>
  <dc:subject>
741qzkwyj
qzkwyq，kjsjdyx，kjysdda，
cmwxgygmwkswysszm
xzdswsmqsm，wzqrml，
wzmwxyzmswzoysm
zsbnxmdsbnymwbwbazdd</dc:subject>
  <cp:version>1.1</cp:version>
  <dc:language>zh-CN</dc:language>
  <cp:keywords>投影</cp:keywords>
  <cp:category>投影</cp:category>
  <cp:contentStatus>索引完成</cp:contentStatus>
</cp:coreProperties>
</file>