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27295-19E1-EF97-A851-CE8F15835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FE70BF-7D09-864C-1F06-FD37D0711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FB137-87AB-3C4B-C838-BF7AAF38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C10EA-162D-374A-79D3-8C4281CA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39912-AC99-EBC2-844C-3C2AABFC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C8296-AA54-983C-FFF6-F275E91B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1CFDF2-F881-9FB4-3993-0EF720092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E2CF3-B881-BF7C-3684-590DB136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99FC9-B45F-78C7-292E-8ADCD12B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2A10D-8CCF-D909-6E2D-833E8FFE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3BCD42-2D7F-D1D7-187D-953554E52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22FAB4-BCD1-CCD5-5CF3-4292CF2C5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5439B-3FB4-DA96-87C4-C2205198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515D5-25E1-9485-3044-F3BB98EA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8D532-65DB-EB77-8C32-863BC460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331CF-80C4-DF2D-8E1B-99830D0D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481BB-1730-41BF-A71C-B1072719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8EB93-DD88-EEF9-1F74-2E53925F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0A2E7-BA39-4BA5-145D-6590D65F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1F0C-E7BA-4843-0ACB-7C6E960C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9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3895A-4B1F-B5FE-083F-238AD47F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11693-8F84-E967-F53A-B9B9E20B0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EEEBC-7BF4-D69E-BF07-897FDD7B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B76B9-131D-F0BA-90ED-49A0A813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28C91-8655-4D74-1A12-27AB2296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32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0F234-B526-07BB-CDFD-E3781D16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1E09A-7EE0-8279-6E30-80E6E8F7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763829-AE9A-B8CC-9FEC-BA35E194F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96E59-57BE-6821-C2FD-BF2DA0FB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D8FD3-DE1B-589F-51BA-48737094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CDA0A-E9C6-1599-2DCD-B7AEF5B0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5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6BD6C-8CF1-472E-4324-CA1CF160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0516E-2070-8F98-745F-4E991724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12585-E113-FED2-B170-75A66F37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03929D-F20F-3B7F-FD3C-448DDA07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241C95-AFFE-CB07-8ECB-DE6EC7616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C33474-7881-8D0F-B3AA-506A202D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897E78-AFC7-282F-E59E-50373F0A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D26AC7-88BC-0DB6-64E9-39670382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1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46057-469C-EF07-1FFA-DE474935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81EEA7-3B65-BC39-EB45-C4ADC64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8D142-0AB5-5A6D-FB42-5CA1B65B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5D7F82-95BC-B689-BC81-5FE409A8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4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43EE87-9BF5-4B02-CAE9-4BA82BF5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84288-D400-1220-32C4-01D2A20D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42601-1438-573D-866E-EE3DDE9F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5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BE1E-0B0B-668C-C9D4-6E4E8A8C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D70F7-497B-0BD0-C595-115E60C5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44F1A-FE47-7C70-9482-34572CE89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CBF8E-330B-A800-5BD0-DEF83ABD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EBF9B-B2A3-FE39-FB0C-21D89B30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D0FBA-5E28-68A8-1168-FEDD70B4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8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C0A5B-2830-921C-1D63-8F6BC3EC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1458F7-E7F3-D10C-5E4E-F8D1BA3A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C85D2-2A8C-D304-C84C-77171FA0F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D7E7EB-E2F7-E884-8D97-45B714C6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C091BA-C8B1-932A-6B84-E465E691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F6C00-DCC4-7067-391C-CF0C3883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23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558BD-DE37-3AFF-F02B-AAD7F57D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F345E-B325-6DCE-4153-026C75257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2D9CF-6E33-E3CE-BD8C-8D6086022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9A820-0347-429E-885F-7C8EB7058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12DD5-8C64-88E2-DA49-9056C43D0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626B-41B8-EBCE-6B24-60D729C05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93F3-C8D8-4DFD-868C-B1879631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5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834" name="Picture 2" descr="7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0742.你耳边是否有</dc:title>
  <dc:creator>Yihao Zhuo</dc:creator>
  <cp:lastModifiedBy>Yihao Zhuo</cp:lastModifiedBy>
  <cp:revision>1</cp:revision>
  <dcterms:created xsi:type="dcterms:W3CDTF">2024-03-10T20:58:29Z</dcterms:created>
  <dcterms:modified xsi:type="dcterms:W3CDTF">2024-03-10T20:58:29Z</dcterms:modified>
  <dc:description>
742你耳边是否有
你耳边是否有警钟长鸣心里是否已暗淡了宽广心胸
深夜里有没有你的祈祷声天场上有没有你的身影
都忘记弟兄所有的错，主早已用爱也把你包容，
都在走路是一样沉重，一样的风雨，一样有彩虹
耶稣为你十架上被钉耶稣为你受尽欺凌
主内同工，主内同工，总要睁开你信心的眼精</dc:description>
  <dc:subject>
742nebsfy
nebsfyjzcmxlsfyadlkgxx
sylymyndqdstcsymyndsy
dwjdxsydc，zzyyaybnbr，
dzzlsyycz，yydfy，yyych
yswnsjsbdyswnsjql
zntg，zntg，zyzknxxdyj</dc:subject>
  <cp:version>1.1</cp:version>
  <dc:language>zh-CN</dc:language>
  <cp:keywords>投影</cp:keywords>
  <cp:category>投影</cp:category>
  <cp:contentStatus>索引完成</cp:contentStatus>
</cp:coreProperties>
</file>