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8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9BCA5-4E9D-D9C4-813D-C63977A6E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6365E5-49D7-EE83-74C5-E6812CA80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2E785C-46AC-DF04-1243-02B568A9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9118-24A6-45C2-8BB5-1FFA3D8ABE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B0B9C9-29AB-B30F-CA83-CFD92A1C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F9B9CF-F16A-0E08-14F0-06FDB82B1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BF52-E4AC-4E9E-A73E-5F95D5D38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8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3B445-A7E6-954C-E251-7D9547C6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B68C97-07CD-71A1-1768-26AB2817E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226C26-23F1-51FE-98C3-56CA5E4F2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9118-24A6-45C2-8BB5-1FFA3D8ABE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D0FE5-4A4D-6332-B14B-19E2D39FE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DC6A17-C643-5F81-5503-9213950A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BF52-E4AC-4E9E-A73E-5F95D5D38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16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F0FFE5-BE94-30C4-D105-628834577E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32008F-7D3F-289F-63E1-7375E547C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B1D947-F305-EBEB-4AD3-331EAAFA2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9118-24A6-45C2-8BB5-1FFA3D8ABE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5C9595-2093-4EA6-C773-749EE08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AF1C5D-4A3F-7F50-568E-EADB8A654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BF52-E4AC-4E9E-A73E-5F95D5D38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146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FB41A-53DF-AC38-B206-2F9B306C7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F5FDB3-6CA4-D6C5-132C-A80FEDE4A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5231B7-B00F-EEE0-000B-189697BE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9118-24A6-45C2-8BB5-1FFA3D8ABE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20B4B5-844F-8547-998E-0A6932979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78B162-BB74-460A-66A5-ABE827DA5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BF52-E4AC-4E9E-A73E-5F95D5D38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49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31257-8110-1EC5-E45E-E7DAFDF3C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1B9E13-AAB7-061C-93A9-8225FD322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D6A429-B31E-2DB4-4354-7A09B6C20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9118-24A6-45C2-8BB5-1FFA3D8ABE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456141-30F3-7998-605F-52EC13038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51D463-FBAD-9FEE-E8FA-CF374B74D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BF52-E4AC-4E9E-A73E-5F95D5D38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97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A155F-B776-921C-034F-EE54B69D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F6BA8-50BF-4C21-E139-05CAEF10C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3E53CA-603C-268F-B20D-61F0CDC75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DE054D-85CB-A907-5187-2018A62CF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9118-24A6-45C2-8BB5-1FFA3D8ABE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DD83B3-8CBC-933E-92E8-C32141551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4999E8-7464-C97B-7304-1B8DE4233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BF52-E4AC-4E9E-A73E-5F95D5D38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39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22A30-344A-9D91-9B9E-FFC9C9F53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205BF6-45B9-2750-8787-66F06D2D6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1E9860-4DC0-C6ED-F87E-DBE71C8D1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1B61F3-21BA-0338-9AA6-C1E284F89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A578-F3D6-FA18-E749-BB4B444107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259C6F-F10A-FF2D-779C-2B4711E2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9118-24A6-45C2-8BB5-1FFA3D8ABE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0B03CB-AE57-D4CE-F04F-D2EF1B49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E3F8D1-0858-2F15-BA45-3A42BE748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BF52-E4AC-4E9E-A73E-5F95D5D38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32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03491-2B67-E891-B36E-146CCBD4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CB4CC9-9CF8-E40C-3CE6-4A85124F6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9118-24A6-45C2-8BB5-1FFA3D8ABE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C2B6B2-BE3C-C00C-17AE-D37FA66DE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13AC49-FDD3-4C9A-B8D9-637878EB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BF52-E4AC-4E9E-A73E-5F95D5D38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72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EA5751-2C29-782C-B761-519761C8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9118-24A6-45C2-8BB5-1FFA3D8ABE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560945-AF98-2DA5-F404-BC13128FA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197A9B-819F-AFBA-E957-A8579243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BF52-E4AC-4E9E-A73E-5F95D5D38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14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11879-4BF4-AC58-C5F1-F7C661F00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B9CEB1-23C9-7135-D722-72904F7AB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F182A4-4BF5-6130-CB3F-31152E7D8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D79B65-DEEF-F891-A80B-89E902BF2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9118-24A6-45C2-8BB5-1FFA3D8ABE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0E0AED-FE4E-79E1-CAD4-89F1CEB14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B1B7FC-F95C-74CE-AEC5-B77EAEC77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BF52-E4AC-4E9E-A73E-5F95D5D38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11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5A1B5-4277-B065-0D99-81371240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9315A4-27FD-9569-15FA-0670DFEB0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9652B5-AFE6-ABF9-61E8-494C0C552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426F5A-264B-62E0-0408-726F8EF4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9118-24A6-45C2-8BB5-1FFA3D8ABE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68F84E-A585-4520-1FDB-4444B5465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E78025-CB1F-6713-4640-42721A83F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BF52-E4AC-4E9E-A73E-5F95D5D38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47019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FECF9C-8B2C-8F0D-568E-1E29DEC0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8D6921-FBA9-E4EF-666F-C72A40D13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EFD916-272E-E716-24D6-E063787F5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09118-24A6-45C2-8BB5-1FFA3D8ABE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13CB51-38FA-6F04-FF0E-7E3E55B22B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B97D59-8F3F-7E19-7236-704345DB8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7BF52-E4AC-4E9E-A73E-5F95D5D38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507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882" name="Picture 2" descr="7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0744.用信心与你面对</dc:title>
  <dc:creator>Yihao Zhuo</dc:creator>
  <cp:lastModifiedBy>Yihao Zhuo</cp:lastModifiedBy>
  <cp:revision>1</cp:revision>
  <dcterms:created xsi:type="dcterms:W3CDTF">2024-03-10T20:58:37Z</dcterms:created>
  <dcterms:modified xsi:type="dcterms:W3CDTF">2024-03-10T20:58:37Z</dcterms:modified>
  <dc:description>
744用信心与祢面对面
仿佛世间一片黑暗主祢离我好远好远
前面似乎范然我什么都看不见
但我仍然去寻求用信心与祢面对面
祢告诉我这是正路要行在其间，
暂时的隐藏是祢对我忠心的试验，
好像很孤单主祢仍在我身边，
茫然只能加增我对祢的渴望，黑暗散去又是明朗的天</dc:description>
  <dc:subject>
744yxxymmdm
ffsjyphazmlwhyhy
qmshfrwsmdkbj
dwrrqxqyxxymmdm
mgswzszlyxzqj，
zsdycsmdwzxdsy，
hxhgdzmrzwsb，
mrznjzwdmdkw，hasqysmldt</dc:subject>
  <cp:version>1.1</cp:version>
  <dc:language>zh-CN</dc:language>
  <cp:keywords>投影</cp:keywords>
  <cp:category>投影</cp:category>
  <cp:contentStatus>索引完成</cp:contentStatus>
</cp:coreProperties>
</file>