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E686D-A610-240E-DF47-668F2C9B8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B5071-0B0A-EC3B-A64B-280ECDC9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C432-C1A9-2A4A-E08D-7E90FE4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7BC96-1F63-10B1-8534-DD870155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7F960-2504-3C67-7ED8-26708ED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3954-0CC0-7F0C-2E5F-BA67166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DD3C8-6983-A664-6C57-0846A520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998C9-D778-FB62-302B-443C77FE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E4695-6CE3-4E17-CFBE-11443E54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42B77-5113-3B7E-28D0-CD8A00B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B7D746-AE69-97CF-CA3B-8BD4C748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3BF30-9506-9D34-B2EE-5DF35C95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68D8F-C731-54A5-172B-27A6E71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8E036-DD96-8794-4984-D9DF3ECA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E9A8F-A1B5-1073-92C2-2A799498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5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A9DB4-C191-179C-CC98-10344212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3330-09BF-CF63-DF67-C4576381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50E43-EF12-0EA5-FE25-7988F25B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703D6-52B2-2600-9DF8-DB6A208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96996-FDAB-C18B-8FD8-D912233D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4DB2-92FF-8D3D-77F8-6BC32AD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BEB3-1B38-B731-7F1E-5E6372A9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2E38A-23F5-5FCA-B14C-728734DF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47C24-5440-4AEA-6060-BF639D81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AA8F5-6634-3E4B-E4E1-99F8A553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D2AF2-2A9A-A3E7-3117-FB6795D7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D8F5F-9AB4-D55F-0A75-E39CAF1D1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44EBA-27B9-FED1-1D47-440DF8C1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E764A-491E-A2E6-7021-3602629A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B1DC4-9B6B-ECB3-7FAE-CD1A5441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80DD2-507F-D527-020C-87EAA13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A0F6-E3B5-28C1-E351-04461C60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846E6-CAB6-6263-580E-4BC8BFEB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B019E-37B9-0F5B-CD54-C83FC146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7CDF2-0689-1C8F-33C7-504E4818E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D9716-25DB-466F-F776-7E1C305B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C32514-2A78-4BC5-8601-2D9019EC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D3FE29-4F4C-BD1C-41CB-E3CF63B0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7F9E9-5C91-9063-7CD7-1C4EFB0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7BFF-BE8F-ABD3-0D46-91CC3D30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E0D78-884D-CB06-2062-B5ED28B3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F06C1-464A-46FE-CB22-5BEF25BC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144485-2D30-5BC8-8162-BBAFAB02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E308EB-0C42-3934-06A2-95AD0E0D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06648-0D75-2995-F6AB-6E6DDE9A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DFA3D-C249-87CB-12A3-37D43A30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B031D-37F1-8E7E-BFD7-E747E21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E084E-6634-777A-9680-0419165D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A1E37-8571-2E2C-8C2A-99EF1DAF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91906-33F6-BCF3-81F1-E4FAE5D7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0D90C-AC3F-679D-1896-A7B36C7C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0FB3A-2975-716B-349F-C6A18667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2190-9810-3B05-C36F-B3732285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7F1386-BEC1-081C-29F1-CE220A44A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BA290-7652-4238-63AA-FE473624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99213-784D-EAAB-0730-86F795EA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8DC2C-CD34-8B89-CA47-9B6D534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5A42D-51E1-F3C8-4920-B1A89169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552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E0CC19-84A7-566D-5D8A-8DEBC692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30C70-C073-FEE2-6ECA-D19639BC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D8DEC-8DB3-A4B9-28FC-320711A96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F9B8-F774-4BE3-83F2-88B3B1D8DE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DFC7E-20C9-487D-0108-A1AE0FFA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5D18C-3FB7-AEAC-6ED5-9FD4D3242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72-DC40-40C8-A81B-A4B29CE3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6" name="Picture 2" descr="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0745.我宁愿失去</dc:title>
  <dc:creator>Yihao Zhuo</dc:creator>
  <cp:lastModifiedBy>Yihao Zhuo</cp:lastModifiedBy>
  <cp:revision>1</cp:revision>
  <dcterms:created xsi:type="dcterms:W3CDTF">2024-03-10T20:58:42Z</dcterms:created>
  <dcterms:modified xsi:type="dcterms:W3CDTF">2024-03-10T20:58:42Z</dcterms:modified>
  <dc:description>
745我宁愿大去
我宁愿失去地上的财富，我不愿不愿
失去耶稣我宁愿离开亲人朋友，
我不愿不愿离开我的主栋是我的牧者带我
在青草地，栋是我的牧者带我在溪水边
在黑夜里祢是我的光，在患难中栋是我指望
我的心渴望栋渴想栋我的心仰望栋，
仰望栋我的心只有栋只有栋
我的心爱慕栋爱慕栋</dc:description>
  <dc:subject>
745wnydq
wnysqdsdcf，wbyby
sqyswnylkqrpy，
wbybylkwdzdswdmzdw
zqcd，dswdmzdwzxsb
zhylmswdg，zhnzdswzw
wdxkwdkxdwdxywd，
ywdwdxzydzyd
wdxamdamd</dc:subject>
  <cp:version>1.1</cp:version>
  <dc:language>zh-CN</dc:language>
  <cp:keywords>投影</cp:keywords>
  <cp:category>投影</cp:category>
  <cp:contentStatus>索引完成</cp:contentStatus>
</cp:coreProperties>
</file>