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F93C2-6AEE-E5E1-0630-0622BDBA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AFF1E-56C6-D331-EFCD-2510E735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35C1-EDB6-A107-A1A3-615A938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F1ED8-2E1D-48D1-C8AF-E169768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1095E-EE45-592F-33EE-A5FD0E1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C738-4E84-6C54-EB03-294B408F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17D8B-79E4-DD3C-806D-1539BDF8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291C5-6583-1918-7E6C-4E4304B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0AA48-4055-1DE5-27C5-5419243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5D52-4438-1445-33FE-B76EF50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922DEA-15A1-38EB-1540-79280094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8F36F-3E46-EDB8-67C5-5B19A59B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1011C-FA3E-75C7-F656-127E9CD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C9A26-A14F-80D7-5597-684E86EB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E8AB4-BF0A-C9D9-48AA-1DC5EC6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2BFE-833B-462C-7669-F5ADB3A4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BE230-942B-C166-ABA9-11045752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98AAD-4270-7173-5EA4-95C168F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23C2D-8469-2095-456E-D34753BA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3ABF-4911-E4F6-D8D7-427832C8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7ECF1-AA50-9AEC-E739-AA988B2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B6539-F5EA-D228-31D6-67B8DFCE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78BC7-4939-17B3-4A6E-EE0B8B91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32E05-DB95-67F9-CD4D-C629DB2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0B060-650F-5E7B-1228-870F2CA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0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F8F8-5D27-1EC9-BF9B-7BDA225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68A2C-C36F-3C69-B38B-2270D8364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44D2C-8D59-F96F-A2DB-148D15B5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B2134-0C35-444B-E8D0-9BEE544F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9196D-9668-4EC6-02E1-A3644429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B9F8A-55C2-0786-FC25-96B637FB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4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15A7D-E721-A8E9-457B-9F6F998B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6E948-0579-FFB4-A127-078B1D20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C9A23-CA94-6028-AF91-E2A008F1A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0F0FC2-8A7B-2DA9-6DC4-9B4A70091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84EDFF-88F8-1936-8512-EB3F7839C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AA8213-2242-B27A-8D04-C22D0B3B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CD54-394F-B941-F735-26C65E0C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68A91-0D2C-E7FE-C1CC-523E48C4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90F87-92E8-FD6B-EAE7-F534E6C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D23F0-8543-8DDB-EC48-B4B2873A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4D849-2C4B-AD4C-0E32-D150F10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18147-38EB-FE5F-2783-29A517AB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414EB5-2870-3CCB-AEB0-BF793D1D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45D48D-F2F7-B87E-4265-BD2ED7F1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FEA0F-7A0E-80D2-EFF7-E31217DB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04A0-0766-242D-BA27-B8B4D55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DC0C1-E2BC-8E4C-6095-08D49F6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2C895-BA82-BEC6-B59E-206BDCAF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46B18-5666-D14E-7744-90C0B26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F6572-A91B-35C7-346A-2FFC9251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7AA61-67F6-5B04-FD62-1E684E2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2694-EB93-71E6-CB5C-BD46D992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D09E5-5D91-3285-C65B-690739B0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3AD14-73D8-814F-AAF5-5919B23B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0060-FA41-6EA7-C03D-4CAE9551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26FFF-FA72-106F-C381-6CFE157D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28E7C-DFBE-BF7A-282D-1053F1BA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448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2EFDE-2E41-FB18-D460-941D526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20DC4-287D-C167-E1C3-D3214DE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C6BC9-A100-6019-576A-FA3412066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D8AF4-2E82-B47B-713A-49DB5812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1B0F5-2B05-F562-5609-269C4F2DE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2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0" name="Picture 2" descr="7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0746.有谁像你</dc:title>
  <dc:creator>Yihao Zhuo</dc:creator>
  <cp:lastModifiedBy>Yihao Zhuo</cp:lastModifiedBy>
  <cp:revision>1</cp:revision>
  <dcterms:created xsi:type="dcterms:W3CDTF">2024-03-10T20:58:46Z</dcterms:created>
  <dcterms:modified xsi:type="dcterms:W3CDTF">2024-03-10T20:58:46Z</dcterms:modified>
  <dc:description>
746有谁像栋
有谁像祢这样这样清楚全备的教导，
有谁像栋这样，这样无微不至的关怀，
称总是向梅改的人网开一面，
接纳我们来到栋施恩的宝座前
祢是赎罪的羔羊，天天背负我们的重担，
我们的心怎能怎能不受感
长途跋涉不会疲倦，心中充满祢的真平安，
恨不得走到天的尽头把称的救恩广传</dc:description>
  <dc:subject>
746ysxd
ysxmzyzyqcqbdjd，
ysxdzy，zywwbzdgh，
czsxmgdrwkym，
jnwmlddsedbzq
msszdgy，ttbfwmdzd，
wmdxznznbsg
ctbsbhpj，xzcmmdzpa，
hbdzdtdjtbcdjegc</dc:subject>
  <cp:version>1.1</cp:version>
  <dc:language>zh-CN</dc:language>
  <cp:keywords>投影</cp:keywords>
  <cp:category>投影</cp:category>
  <cp:contentStatus>索引完成</cp:contentStatus>
</cp:coreProperties>
</file>