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CC9C-5E93-59B6-E0CD-1029C997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7DDBB-F5CB-46CD-A15E-4CBA8B98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BA8E7-7FB4-3370-006F-636C83E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960EC-F35A-0A81-36AB-13863C94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7065D-6889-38CB-FA2C-0DE3DB3E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74BE9-8175-72F6-D081-70953EA0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E5D1C-9A64-118B-9E75-2FF1DC24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2D55B-E66C-4709-0A66-5DE32622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2483F-0071-7E1C-6FF9-A89F2DA8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6779B-1F04-BD90-D8FD-341BF214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C7C6C7-B4A5-748C-4410-D145FAD84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37C28-D24A-2F6B-AFEE-0DFDDF1B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1FCD6-5BCC-B1EA-885E-80FD74CA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D61F2-E6C9-91A2-7021-15FB9EE1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E7F6-5AF6-32F5-05E2-7A0F5D2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FC30-2A34-A33F-119E-D71FA38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562D2-D577-1344-1431-E4BADC51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1C1E-08B1-11BC-7019-D63A670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DF3A2-D950-1BDC-E7F3-8149B42F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8165-95D2-EF7A-78C4-E2A84F50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585C-F25A-F300-F5A3-1A712EE0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9019-3D65-22EB-CD1D-1BC14AC0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EFCD2-14BA-5D5F-6FD4-23217529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988DA-D525-64CC-A11B-0349479C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110F5-4FB1-8888-5F74-07B3F92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8DFE-5B11-F9EA-0F0F-9A6A4EC6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0F67D-C077-C8DE-B4B4-B0FDA0FEE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CAA0D-B468-C1D2-983A-6F279790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E4CFB-515C-5480-4A69-11CDFDE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CA316-3544-FA4D-17A8-C6515C7A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134CE-2F22-47B6-AD8E-0B13806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C277-2F31-FED8-060B-4321966A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A503D-F693-9D29-E3EB-94822B28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90BF6-E56E-8CC2-00EC-5F63E52C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16318-99A7-074E-0E4B-4A1A45C3C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6C734-4357-E749-E45A-919DD864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DF65-7462-4516-3749-9B6BE1E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83C7F-146F-D313-20FF-6C2A9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99F62-44B0-9AA8-7245-0936C2E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B1F4-B70F-6DBE-E7DE-A03BB405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7B6B9-4288-8043-4FA5-CBB64B58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C4C9F-B021-3F36-4104-62AA41B0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8ACB4-9EA9-DD57-163B-5F2C5F4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2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4E4-C23A-24B5-CA72-255017D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E799D-D336-0220-7E59-5BD1FF9F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9350A-2D99-8D63-6484-89A02A0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1252-1F08-5D3D-3E66-49E8CFDA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74901-7348-8582-4EC7-00B0FD72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C25FC-D3DA-6CAD-5C82-198789F7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FADA1-3A9E-CCA5-19A1-759B2F6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D0DE0-B0BC-B0BD-5F6D-D9A16F6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BBA7E-067C-6D7C-2281-E1C1112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6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FBCA-5C6C-8B31-74D3-8B15EA55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263AC1-9FD2-8F0F-0006-5443B0975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DFF1C-4951-777B-8B92-DCE05F8DA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51274-E8D5-81FA-3B7D-EE87F54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A76F5-3DA3-243E-6A73-68BF1BF5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05A53-5D99-5825-9FA4-97D12148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06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F7C2EC-721D-417C-BF7E-5D93C048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2BC54-48C1-730A-489B-B97A18D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0F297-10F1-17BD-8B7D-A72C039D1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B7072-2241-8C57-EAD2-F7A936C3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3F29D-F511-DAE5-FD66-C0AC35B0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6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78" name="Picture 2" descr="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0748.我心完全归你</dc:title>
  <dc:creator>Yihao Zhuo</dc:creator>
  <cp:lastModifiedBy>Yihao Zhuo</cp:lastModifiedBy>
  <cp:revision>1</cp:revision>
  <dcterms:created xsi:type="dcterms:W3CDTF">2024-03-10T20:58:55Z</dcterms:created>
  <dcterms:modified xsi:type="dcterms:W3CDTF">2024-03-10T20:58:55Z</dcterms:modified>
  <dc:description>
748我心完全归祢
主当我心完全归祢立时感觉无比甜蜜
主当我全人俯伏敬拜仿佛世界都已不存在
主啊，认识祢真好今生今世我不再寻找，
尽管前面路途遥遥我要高唱认识栋真好
栋为我舍所有，到世间牵着我的手，
所以我不怕路途遥遥我要高唱认识祢真好</dc:description>
  <dc:subject>
748wxwqgm
zdwxwqgmlsgjwbtm
zdwqrffjbffsjdybcz
za，rsmzhjsjswbzxz，
jgqmltyywygcrsdzh
dwwssy，dsjqzwds，
sywbpltyywygcrsmzh</dc:subject>
  <cp:version>1.1</cp:version>
  <dc:language>zh-CN</dc:language>
  <cp:keywords>投影</cp:keywords>
  <cp:category>投影</cp:category>
  <cp:contentStatus>索引完成</cp:contentStatus>
</cp:coreProperties>
</file>