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B551-DEB7-B530-D04A-24F6763D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F8728-459D-604F-B502-08137704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18AC3-5C88-32AB-27AB-9FA0A8E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BEC2-4138-1E93-FC27-73B9D3C9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E78CD-B26F-88E1-E392-5A2E57A6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B3811-D5AC-3C00-D860-3BA3E309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C59FE-EF83-62D2-0F38-2C0C6FB3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E1CEA-8208-D8EA-0DA6-C74E921B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2319D-D875-21D2-0E4F-F3164288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F85BD-BE3F-0BA4-AA14-3B10609E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0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265505-08B8-B79F-DB90-D0B008947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690AF-7BBD-F357-2770-1022499C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33670-9BEB-5AA0-2F47-E3AD7BD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53A80-53F4-0F11-3EE1-10E24C8B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50341-A9D0-DE47-4837-FB10BF66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08F38-B104-AFBE-DA2A-81E6E17E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72F82-9925-1176-D15B-0CF8914E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83C54-61F6-2725-5202-1619F4FA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8F8D-6F84-7368-4EEC-17D9EEF4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E189F-31E6-2CEC-5006-36B69976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58AB-82E3-123C-4064-653FB50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D756E-08E8-5998-B711-981FC5C3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E36C6-D91C-4E27-B66B-91B846B1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5CB49-CE3D-A847-01BF-9AC24B38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977D-C6EE-7602-4900-A8F5EF04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F91C-B814-0CBE-7AB8-CDD172AE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98DDF-ACAC-03E2-BF4D-E8EE85D71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67AA2-C454-6335-1FB0-460721F0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20950-97EF-9A90-2D8E-5C47AB5E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38DF8-D64C-5BD7-4D0D-C69C26CA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82317-D98A-A940-96D7-B0DCEC7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851AF-FF27-2685-70A9-CAE3FD7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55B7A-4D13-1674-1E85-E65E5FA6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6CEF3-EFAA-32E6-6571-B64361F6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C9AED8-A950-694A-6B3A-EA397830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BAC533-5789-D01B-E84C-3D19BF5C3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C08E58-9BBA-D8FC-FF84-F3BC34D0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B144E-83B4-9FA2-7454-8B7C821D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E60178-FFE4-C8F1-D7D6-9EB1EB67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4BFE-E333-20F1-1A37-1DC4121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77A58-D9B9-B59A-11E0-1DEBEC51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DABB1-6105-38E3-B859-2F19A9B6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B6351D-2182-EE7C-D0D3-A35E6E99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7E62C-0BCF-409D-F140-91146B29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801F0-61BE-7EED-8815-D91BDCC2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1FE7D-0B7C-019F-E59E-CC70F97D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6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0FD1A-B740-8058-7AD1-21C9CEDE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FA66E-996D-F934-0CB2-08FDE926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0BB58-4C3A-5088-F9CC-20EDAEDBC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497C8-015E-11DE-9BB5-9FD66041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3C39E-4EF9-9527-AF08-509CA749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3E366-58BD-AEFA-B713-BE9EA7C2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5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51F10-EE08-C6FE-C3D8-CF69357F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E09088-3FE7-B981-395E-25F9A43DE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9B7704-2E1B-6EBE-FA36-6B8E2DFB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FDE96-D4DF-2FAF-DDB8-3DC4D523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DF3BB-9AF1-FCFD-37B3-D95B02EF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21BE7-ABE2-0DEE-2435-9FB880D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745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DE9F35-6BA5-98A5-6D91-B19D3D92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00CCE-61DC-169C-3E09-93636B82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BDB9-DDDA-4FEA-D668-3C6E0A1BF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EE1A-FB1E-43D2-96D6-E64FBEC83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8365-1D19-0F7A-D019-E0F211EE2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1C404-17FE-23F7-E178-18B3FFC89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D56D-67B9-4ADD-A5AE-305514E05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6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02" name="Picture 2" descr="7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9027" name="Picture 3" descr="7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0749.微声盼望</dc:title>
  <dc:creator>Yihao Zhuo</dc:creator>
  <cp:lastModifiedBy>Yihao Zhuo</cp:lastModifiedBy>
  <cp:revision>1</cp:revision>
  <dcterms:created xsi:type="dcterms:W3CDTF">2024-03-10T20:58:59Z</dcterms:created>
  <dcterms:modified xsi:type="dcterms:W3CDTF">2024-03-10T20:58:59Z</dcterms:modified>
  <dc:description>
749微声盼望
1在忙碌生命的当中，疲倦寂寞多感喟，
1你心灵饥渴与虚空，却无法得着安慰
1听这声音何等美妙，是温柔真实言词
1听慈爱声向你呼召带来好信息与你
微声盼望我喜听主慈爱声，
使我心灵痛苦中得安宁
749微声盼望
2世界一切浮华宴乐，只是欺骗与束缚，
2真实与不变的珍宝，在世间永找不到
2来你要向高山举目你心灵必得满足
2来饮于生命活水泉，必可享和平安全
微声盼望我喜听主慈爱声，</dc:description>
  <dc:subject>
749wspw
1zmlsmddz，pjjmdgk，
1nxljkyxk，qwfdzaw
1tzsyhdmm，swrzsyc
1tcasxnhzdlhxxyn
wspwwxtzcas，
swxltkzdan
749wspw
2sjyqfhyl，zsqpysf，
2zsybbdzb，zsjyzbd
2lnyxgsjmnxlbdmz
2lyysmhsq，bkxhpaq
wspwwxtzcas，</dc:subject>
  <cp:version>1.1</cp:version>
  <dc:language>zh-CN</dc:language>
  <cp:keywords>投影</cp:keywords>
  <cp:category>投影</cp:category>
  <cp:contentStatus>索引完成</cp:contentStatus>
</cp:coreProperties>
</file>