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85C80-99E4-A497-5562-0B551F51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60E1D9-F2D6-0E4A-F6CF-77CD80AF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FF78E-3490-2186-369B-97B3C33B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433BE-FCEA-8F3C-0CC5-CEC8D2F8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A59C1-9D14-45BB-83F4-6266DC57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5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0B38C-3D87-4AC8-A5D2-F1FCEF27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D76CB-0A38-238A-C014-18D625577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DFB1B-E9C1-1482-F095-ECBB5342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6F8D5-6BE3-75B0-5C86-0A68B20C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E1E26-C915-BD07-F4AC-0F356501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CD5FA5-419A-E934-4BCE-AA005596F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1E65B0-06EF-1E2C-77CC-BA6DE5231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34E64-F289-FAD7-B174-E2CD19FE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0AD29-C20E-EB12-23FE-3675D76F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01594-E2CE-4915-12D3-14AFC9FE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82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4DB21-6E03-F3B0-B5BC-8702DCC0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A4BC0-1966-7997-DEDE-010CD5A3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21D70-9240-53CB-0A03-59F3B177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94FEB-CB82-C0AB-DA8B-A2C281E8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DF6BC-A7D1-E3C4-D126-8E4ABBA8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1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36831-328E-A012-7E30-C529B40D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560CF-F03F-7BD7-D139-135FE65AF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9E092-EF03-D774-8B47-EBD59BD5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A9B95-E7B3-3447-32B2-480455AD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DDF3A-6ADF-264A-4D2F-A54D46A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BE8C5-D6B6-352C-9AB6-95DF4017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739A3-1BEA-86BB-1164-DD6E55320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FEDE2A-F2CA-8059-9B1A-9A5EFB60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CE611-2B98-1473-3622-C837086C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685A2-F9A4-5EE1-5939-D08219B4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24C14-FC7A-A064-4FD8-DAB96C40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BB693-35B7-FA39-AE30-01967734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403D2-3585-CA65-1ED2-24A17872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8866C-FD5D-69CC-18E8-C14A27CD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8C6154-F911-FE25-545B-D0E563717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A9B023-F273-E3AE-4C35-C7DD33CEB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C6E2C9-A0DE-F51A-0429-0B35DCB3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39DA30-A856-84B4-61C2-059FD674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F64DF6-EED3-3917-EED5-CB415520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AC1F-C6C9-9334-91B9-7F29F008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4F7A29-14AE-68D8-70B4-C2F91298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138BF1-A43B-F3CF-B3BD-A6345175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8D4203-1158-7D75-168B-5F702761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90A7D5-25A4-A3A8-39F6-BAE25A3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3156C9-0616-683C-0BE7-8DA1CED7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C8B5AA-D358-907D-4DFC-E1D40CFB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6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7E98B-F7BB-837D-112A-BDB67270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DF98E-312F-021B-F056-46F6B1B7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60D25-5219-6886-3041-A922C926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181B5-7460-BA94-84A6-8A52D57A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97203-95C8-9918-9623-3F4D9DF3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549AC-F0A0-5B6B-F171-A583166A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3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5963-E9DA-4688-EB15-E09815DB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790890-A84A-6668-2CB4-C40090EB2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F840C1-BECC-5BE7-3BC2-7D541FFBD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07B200-458B-1799-D988-9623AE59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F282D-E659-C498-2998-F031E547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8B83-F074-C7C1-CCDE-FA9413C1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206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46CAAF-C854-072D-489D-E7B43B13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88351A-BDC2-54A5-7034-947E49CDE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382D0-2DAC-D140-558A-988B4E33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72D04-E4EE-5E85-DA18-A81D713AA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F33BD-779D-F0CF-BCE3-BCBCF85C9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6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050" name="Picture 2" descr="7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0751.我之愿</dc:title>
  <dc:creator>Yihao Zhuo</dc:creator>
  <cp:lastModifiedBy>Yihao Zhuo</cp:lastModifiedBy>
  <cp:revision>1</cp:revision>
  <dcterms:created xsi:type="dcterms:W3CDTF">2024-03-10T20:59:08Z</dcterms:created>
  <dcterms:modified xsi:type="dcterms:W3CDTF">2024-03-10T20:59:08Z</dcterms:modified>
  <dc:description>
751我之愿
留下一颗清洁的心灵让主充满，
随着对主深深地思念进入礼爱的臂弯
愿每一个呼吸都是对主恩的咏叹，
愿每一个细微的变化都是为祢而旋转
亲爱的主阿让我在祢爱中沉淀让我在栋
爱里去而不返直到永远</dc:description>
  <dc:subject>
751wzy
lxykqjdxlrzcm，
szdzssdsnjrladbw
ymyghxdsdzedyt，
ymygxwdbhdswmexz
qadzarwzmazcdrwzd
alqebfzdyy</dc:subject>
  <cp:version>1.1</cp:version>
  <dc:language>zh-CN</dc:language>
  <cp:keywords>投影</cp:keywords>
  <cp:category>投影</cp:category>
  <cp:contentStatus>索引完成</cp:contentStatus>
</cp:coreProperties>
</file>