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CF954-29F4-757F-8FAB-DE215208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31925B-6DF2-ECEA-78DF-415EF9BE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A8BED-8CE7-462F-1F68-B952754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43E77-B2AB-F277-6317-17297DE9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256C6-2F4F-1D1B-8EBC-E91D5BD0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5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E1535-7758-5A07-4194-0790FB2C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C7F2E-928D-8114-F3AB-89750C47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1FD13-B549-1B9F-D57D-BE5C09DD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C5C1E-1293-0A77-91AB-3FE51CB9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83D76-40BC-119F-4273-623EC12F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3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4F754-5685-2B8D-26B8-B9D28964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E7877-BBBD-0799-3257-B220CE51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585A-BED0-84AA-9F1A-7B23C41B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A33A5-0661-2D57-B0F2-25F8B61F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382A9-0D10-49F9-D9A4-98829BAC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7CA6-9C61-17CD-0FFD-B343C671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61588-FC3F-0563-01C4-DA8891C2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69D91-C042-6CCC-151F-6BD81079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87891-B8B8-A5EE-8943-907A3390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BDE0B-6986-DDAF-0DEA-63BB129D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AAE6-711C-37C5-C2FE-3A47A915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FA568-1F4C-4107-617E-15E64188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7E34B-F94D-9A3C-9A24-4B73AC5C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AB086-20D5-4DDD-B2E9-E1B5679D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3EAB3-4CF7-3CA5-9779-7BEB47B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74931-2E5F-EC82-FF38-D795D339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9FEE1-AC1D-571D-9D30-DFCE0396D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8F1C1-9473-6FD2-57B6-F306CE766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2D1F-94E2-8C60-7D0E-258A3468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FC1D5-3234-E3F9-06B3-5B768516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9E28F-6AA5-7671-00EA-40C39A56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1818-E72B-38EB-3506-5CA7A64B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A60EA-4834-95AC-2B33-7C5BC42F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2C882B-4782-3098-CE44-02CD829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314292-EF88-030A-A58D-F87590A6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FB2F20-EAAC-8661-69AF-581940F41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1C9099-9065-764E-E3CD-1DC47EB6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A806F-EDA7-BAAB-C437-A80C5D79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C25BFE-C345-F858-890A-610F4F32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B623-8EC9-D972-6ABD-DABE069A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2B8345-02AE-D13E-9D4D-D1D2BF0F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F2B13-0BE3-2A42-8645-F4C2EBC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119DE-A1E4-C0C5-705A-8C7A889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D970C-01A6-2427-046D-B702A9AA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8FBA1-11F7-FEF1-3115-06D767AA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34F65-2406-12E4-841D-490B893B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ADAC1-F1E3-B8A0-1BC6-9AE49762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D1880-8A0D-CF06-AE0F-F66889C5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2989C-D868-1C71-63FE-8EDB5624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61073-E36D-35AF-630B-9AAFAA52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2F314-1119-2871-DA7C-49E0BD13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7F931-EC71-451B-B9CE-32E21930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3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7315-A005-11DB-9FB3-9C1871B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CC7A04-A478-9903-BD95-F25EF226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60D59-7852-FBC1-9C2A-4D533108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B0253-7BAD-09C0-25A5-0E7288F2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8F571-C54D-36E5-5A52-5F5FFA3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F4E7F-EDDE-A4B8-261A-B0C109A2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344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15AA9-A50C-4842-E194-762C0DB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BC39-AB87-86AB-59E8-3B953276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3B266-4FF6-438B-1E77-CEDCB358A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147E4-4DB4-6B43-C65C-C0A6A70B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CD2B9-A9CE-5F8F-AE21-845B5E9D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074" name="Picture 2" descr="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0752.主必看顾</dc:title>
  <dc:creator>Yihao Zhuo</dc:creator>
  <cp:lastModifiedBy>Yihao Zhuo</cp:lastModifiedBy>
  <cp:revision>1</cp:revision>
  <dcterms:created xsi:type="dcterms:W3CDTF">2024-03-10T20:59:13Z</dcterms:created>
  <dcterms:modified xsi:type="dcterms:W3CDTF">2024-03-10T20:59:13Z</dcterms:modified>
  <dc:description>
752主必看顾
1任遭何事不要惊伯，天父必看顾你
2有时劳苦心中失望天父必看顾你，
3你虽缺乏池是丰富天父必看顾你，
1必将你藏袖恩翅下天父必看顾你
2危险临到无处躲藏，天父必看顾你
3你受试炼池必开路天父必看顾你
天父必看顾你时时看顾处处看顾，
池必要看顾你天父必看顾你</dc:description>
  <dc:subject>
752zbkg
1rzhsbyjb，tfbkgn
2yslkxzswtfbkgn，
3nsqfcsfftfbkgn，
1bjncxecxtfbkgn
2wxldwcdc，tfbkgn
3nsslcbkltfbkgn
tfbkgnsskgcckg，
cbykgntfbkgn</dc:subject>
  <cp:version>1.1</cp:version>
  <dc:language>zh-CN</dc:language>
  <cp:keywords>投影</cp:keywords>
  <cp:category>投影</cp:category>
  <cp:contentStatus>索引完成</cp:contentStatus>
</cp:coreProperties>
</file>