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F7FBC-AC57-80D8-ABD0-05482AA57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FA89E-1399-5619-667F-1E1A9506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A4BC2-781E-EEE2-5A0E-F99C2786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C3459-6BEC-5FE2-15A5-613ADB4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53C6F-0D87-D508-CC51-2599C985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2049C-ACB6-E69B-603F-AB5DBF78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73205-9385-53B6-8993-37531076C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88C22-6FAC-056F-129F-CFBAA768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FFC99-052C-B1FB-FB94-B0B27D31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746F8-976A-5874-E465-6984DACD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4C4B48-BD1D-7D98-FFAC-801DDF901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35E1FF-8F95-0D65-9CDE-A1EFCE7A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63794-9D47-7118-E414-CD6DE651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1BACB-78F9-0EE2-3736-3E627033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50DA3-B24F-0403-2DB2-7384C88D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5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F5CEF-EC8A-B98C-9C1A-D074D4F7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64339-5E89-ED45-DF08-11AFF6C2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610BA-E044-48A4-377F-506A2507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4F13A-3346-04CB-2DBA-8250D8EB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612BE-C190-745A-CB68-8564FA46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9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418A-BFFB-92FB-1709-F8E4B531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68BB5-BE6C-77D1-7C77-61D85E6F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03EA7-2809-6E65-90DF-C14E7065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900D1-3796-796D-2846-6738011B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C9A62-70F2-B7B5-C260-BA1C3CF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9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E4C09-4AEF-4FA8-4436-1A75620B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B9407-B332-FE8E-99A0-2B4ED1A73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DE65C-A0F4-BF3E-690F-0EC67515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5E297-D484-2F0E-8137-1CEA47BB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62E02-C2AC-6AD1-CF5F-1CC9A39E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333D0-DD13-64DC-F969-3F35FD3B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6DA82-B115-2A2D-602F-5DC03F14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66365-F90A-4230-66DF-E4587C03F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E5D73-E439-9303-E90D-CA73C3624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151C06-2886-63D1-92D2-BAB67C576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FB268C-9D13-59EC-3890-37E736165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B02D0-4722-87CB-AEF8-3B4E80B4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71E847-3D12-8733-6376-276E271A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F9505-6B44-6DA7-AA66-52B922F3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3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6A653-A1F4-801D-EA46-BDCED800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801CD4-4869-A51C-FF5F-A1DFF80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6A2E31-C2F8-54A0-BA91-716637EB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B5E7F-9573-E72F-336F-DDCFD11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9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BA80-564A-3C0C-5643-3D3767A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2336FF-3CA2-D5B8-1432-3960CFFF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9FCDC-2BCF-B4EE-9AF4-D8BDE3D1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5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589C5-2F1B-4021-8DB8-71FC8B42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B863-6392-9D2E-B9A4-02F2571A7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AD2823-2F44-F038-47F5-FFC9B31CA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6975F-DFBD-7FF1-F04B-B62EE7FF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D3A22-9D22-3DC0-C65E-9E6783AB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79124-5687-D776-8E59-72C5553B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03C14-15BA-17C4-D5D1-C2C52EE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EF2609-C52D-5397-A32A-F0A9BE773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07F761-F50C-6794-8C12-FD86F9CB7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EA639-3789-9EAB-97BB-0DB2D507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D1859-C377-4A37-7294-D28ADFEA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F6268-9DB3-6DBE-9ACD-104AB7A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88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8C9CB4-52BE-291E-B416-CDED3A44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19CC2-E0C0-CC50-2B62-F7F6BDAF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E23C9-5D00-B2E9-9D81-AAC3AB0F8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AF250-DD9A-E756-7F5A-25562FE1E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5CC17-91E9-A9A5-48A0-C95CA5413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0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122" name="Picture 2" descr="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0754.主啊，我亲近你</dc:title>
  <dc:creator>Yihao Zhuo</dc:creator>
  <cp:lastModifiedBy>Yihao Zhuo</cp:lastModifiedBy>
  <cp:revision>1</cp:revision>
  <dcterms:created xsi:type="dcterms:W3CDTF">2024-03-10T20:59:21Z</dcterms:created>
  <dcterms:modified xsi:type="dcterms:W3CDTF">2024-03-10T20:59:21Z</dcterms:modified>
  <dc:description>
754主啊我亲近栋
1主啊我渴想亲近祢，轻轻地拥进祢怀抱里，
2主啊我恳求引领我，使我能明白祢的旨意，
1安慰我鼓励我使我从新得力祢慈爱有谁能够相比心
2充满我熬炼我使我胜过仇敌，我的灵切切地寻求栋
1主耶稣主耶稣主耶稣啊我要一生一世跟随栋
2主耶稣主耶稣主耶稣啊我要永永远远敬拜祢
1主耶稣主耶稣主耶稣啊膏抹我使我福杯满溢
2主耶稣主耶稣主耶稣啊献上我成为荣耀的祭</dc:description>
  <dc:subject>
754zawqjd
1zawkxqjm，qqdyjmhbl，
2zawkqylw，swnmbmdzy，
1awwglwswcxdlmcaysngxbx
2cmwalwswsgcd，wdlqqdxqd
1zyszyszysawyysysgsd
2zyszyszysawyyyyyjbm
1zyszyszysagmwswfbmy
2zyszyszysaxswcwrydj</dc:subject>
  <cp:version>1.1</cp:version>
  <dc:language>zh-CN</dc:language>
  <cp:keywords>投影</cp:keywords>
  <cp:category>投影</cp:category>
  <cp:contentStatus>索引完成</cp:contentStatus>
</cp:coreProperties>
</file>