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53B-B45C-6D3C-1BF3-E039E8770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F607E-8726-57A6-63DF-EFC05B54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C7D9F-04F1-F1B8-27C4-D4816423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71CA1-E910-CB96-B292-DF5766C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82A7D-63F8-C69B-F58F-60E51B7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7CBB-6CFA-12D1-3068-583A2743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4C517-C6BD-0C02-584A-64337C86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40517-CB06-335A-879F-52CB97C8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339B3-77A4-B570-2A2B-0996C877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8677-7E31-F563-DDCB-5FC2F0B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765D1-91CA-967D-21E3-68FC5998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881F0-00F2-8969-66D7-B49AC54C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10F71-A471-3D45-5C33-59691AB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4A74F-D2AE-4C1B-10D9-4C18DC57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813E3-D5A1-34F9-8F6F-348EF92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78B8-1771-E2B8-EA8D-2B68B45B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1FE80-5F1B-154C-4B8D-26EED565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DEF74-7B97-227C-E92C-25DB7905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C169-AE98-6A82-B2D2-3E4F96C1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094B4-B1F7-8707-732B-26F058A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73E13-7B15-48B4-4A15-1527346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52629-6448-F242-7C11-6B841870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11A4-643F-2D7A-2ABC-2408E78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E5CC7-40B2-D04A-2DA1-B75F7EE7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79FA-5A41-DA6A-4AFB-F098B41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A48A-BB25-CADC-0792-A2D63E98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343C8-02B8-E596-A693-72BA73640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13556-CC2D-DDB4-8ACE-142A2D1C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AD377-DCC7-5E99-4BF0-C53061E5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4C189-FBDC-6954-A9AD-632746F8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F8D2E-40C2-D576-AC23-E58A1788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A8E1-A6A3-F8A3-B045-A6F32668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4F26D-80E8-86F9-A577-A1A91861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83D1E-0007-2189-A107-423BC5A8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4E6AA-447F-D426-CF33-CCC44D48E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D4088-9E5C-16DE-9B60-B9E3B77F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2A9DC-1A52-36ED-FB0C-3922CDC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08AE1-0DBD-B304-B766-56F341EE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6EB8D-77D3-B1BC-E9A7-88C1B7F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9B60-34D6-49A5-968C-FC8333F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7FE4F-81DF-6C31-0558-44EB8784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C35F2-E84D-EC91-4989-09B1EBC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4DCE4-4289-9503-C17F-E4BFDD7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D9FEA-7478-EE8C-CDA5-CC1FAC42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6F3D3-7567-83E5-375E-BC7152F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8599C-7388-669D-76AC-E11B47F9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0045-387D-059A-58EA-DF5AA040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C153F-A7DE-8E5F-7947-38C08DBD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5A734-0E56-398E-058D-AF57DEAA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04ABB-EAB6-8F61-0B65-52D2184B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6AE17-1A4E-D340-7427-4AD62F5D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4DCFB-EA77-ED36-A5F2-9A2D6ED7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BE62-89E7-3155-8C3C-EA185905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6B25B-1503-6A5C-9FA1-4A948D4BC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74313-0836-4424-470F-62085DB0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CC28-004D-F34C-EA59-6DB68540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1A3C-A634-9729-C8A2-ACB4757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EBB5F-7943-6122-AFE9-631A0624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902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494EA2-A385-65C5-5C50-C755F600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D6267-1242-2372-F56C-FB868B2C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1FC7F-6248-DD1F-F648-D4E6137DD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CCC9C-AA5C-6170-30E1-F6A8066A7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E10EF-661C-6391-A2AA-146F63B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146" name="Picture 2" descr="7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0755.你为何要跟住走</dc:title>
  <dc:creator>Yihao Zhuo</dc:creator>
  <cp:lastModifiedBy>Yihao Zhuo</cp:lastModifiedBy>
  <cp:revision>1</cp:revision>
  <dcterms:created xsi:type="dcterms:W3CDTF">2024-03-10T20:59:26Z</dcterms:created>
  <dcterms:modified xsi:type="dcterms:W3CDTF">2024-03-10T20:59:26Z</dcterms:modified>
  <dc:description>
755你为何要跟主走
你为何要跟主走你为何在外飘流
你为何离开爹娘你为何没有回头
因主是我的良人，池的爱情系你一生，
你要得那永恒的生命，路在延伸走啊走，
在他乡也许很久很久有汇你就悄悄流
隔山隔水我为你祝福歌声，送去我亲切的同候</dc:description>
  <dc:subject>
755nwhygzz
nwhygzznwhzwpl
nwhlkdnnwhmyht
yzswdlr，cdaqxnys，
nydnyhdsm，lzyszaz，
ztxyxhjhjyhnjqql
gsgswwnzfgs，sqwqqdth</dc:subject>
  <cp:version>1.1</cp:version>
  <dc:language>zh-CN</dc:language>
  <cp:keywords>投影</cp:keywords>
  <cp:category>投影</cp:category>
  <cp:contentStatus>索引完成</cp:contentStatus>
</cp:coreProperties>
</file>