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270C-0D65-C174-5479-EE542B789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27CAF-2C28-6904-ABFB-110EDB2AE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E9245-1AF7-C7EC-659D-3F58A446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BE51A-DE7C-AC87-D969-FCF54258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EEABD-02FE-AE40-C24F-00DA5F0B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2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65A5-4502-D6ED-E4E6-FBB68475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1EE3A2-9672-0B5D-DC0E-12E615EE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76FF7-27E3-D066-FBDD-87D7D675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E95B0-B3A8-61F7-BD2E-27B7D6D3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573F5-F210-7047-6BF3-BCCF2791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64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2BFB1B-3FCF-C796-FF9B-B29446E7F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DE8807-1F3E-DEE0-73E2-BBD9459B8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85F03-8E42-AC09-BF22-20591D1D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401D4-8F32-5A9E-3AA1-3A9E5E43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A52EC-F91E-4093-D44D-2632C827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7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DB470-7190-B856-7F40-5747E09A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4D978-0BB2-A41C-CFCF-95506A45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AC16C-7ECE-0972-3017-21139EFA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EA801-89FB-6A00-5F5E-0DE0A076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47224-4AB8-B485-1A77-2DB264A7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C4D28-0535-2D42-3622-3568F188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4742C-4345-68F8-4AB5-41A9DF2B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C8251-B74A-4B1C-415D-61F3F051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70245-12CB-1525-1378-9409557A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D2898-92BB-16FF-10FB-287AA101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648F-FB76-57E8-907A-04F5A74D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E2234-FC6F-ECCC-91A0-7BC39C60C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516AF7-9E8D-B632-E404-E2B94485F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2444A-A619-2AB0-E1CE-BE56956F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5E4E6-AE9B-A184-A35F-11270BB9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CBA25-E8FC-46FC-097F-96F6808B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9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B4597-4777-EE25-3A3D-6C3C5659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0F822-D58A-DD15-430D-C3093DA0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4375CE-B577-2791-CF46-C63DD3940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7E628-6CA3-D735-9B01-D62F23031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D76574-C9B2-498A-ABAF-8D59A7C08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CF7CA3-843F-E8CC-2D7F-97AB43B2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F688D6-0D27-F9C7-8E18-BD22871C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0ACC14-9984-D53C-F933-EE7A228E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79184-468F-4E5C-67FC-FCB197F4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62B001-9F99-D19E-7081-D5B9B0A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29C8C1-6773-7EDB-8B20-422C32E8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CD6AFF-167C-A415-584A-3031A641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45EA0F-77B0-5744-91EB-33305855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02B46C-6175-DEDA-2942-10622265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477A8-39AE-CE30-0DE6-C3B1CB06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30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0D193-DE28-3416-E652-4B320F6A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BA347-8284-1364-21B8-2B411024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E478FF-1B95-5A03-9C56-379529FBC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D06C2-925A-3B01-75B4-6937FB2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8E965-AF35-2E39-593E-BACE3A74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95165-1FFA-4AE1-308D-2138EC3C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65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195C4-B40E-D2AA-FB77-4436129A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B0EEF4-3063-C1E8-8A5A-2ECD3982F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AD1817-50AF-A928-CF7E-133A685E9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4C5CC0-C916-6D1B-18F6-B5113D42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9C11A-7A52-58D9-83F9-78CA9C74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4209A-18A1-B7A0-B442-DA523CCE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035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3FEA12-CE49-C5F9-62EC-7775AA1C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AD7E4-AB34-7E9C-EE4F-A34D5ECD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5C2AD-6689-3CD0-4A99-5295E939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72E4B-6E05-BFF9-B464-5BA082F66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855DA-88A7-066B-2E6B-8B98FA00B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9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170" name="Picture 2" descr="7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0756.只要能得到你</dc:title>
  <dc:creator>Yihao Zhuo</dc:creator>
  <cp:lastModifiedBy>Yihao Zhuo</cp:lastModifiedBy>
  <cp:revision>1</cp:revision>
  <dcterms:created xsi:type="dcterms:W3CDTF">2024-03-10T20:59:30Z</dcterms:created>
  <dcterms:modified xsi:type="dcterms:W3CDTF">2024-03-10T20:59:30Z</dcterms:modified>
  <dc:description>
756只要能得到祢
亲爱的主耶稣我的心渴想栋
多想时时能住在祢的爱里，
宁在祢的旨意中电微愿与祢孤单有份
哪怕世界都与我为敌哪怕被人忘记
哪怕亲人远商只要能得到祢
我什么都在所不惜我什么都在所不惜</dc:description>
  <dc:subject>
756zynddm
qadzyswdxkxd
dxssnzzmdal，
nzmdzyzdwyymgdyf
npsjdywwdnpbrwj
npqryszynddm
wsmdzsbxwsmdzsbx</dc:subject>
  <cp:version>1.1</cp:version>
  <dc:language>zh-CN</dc:language>
  <cp:keywords>投影</cp:keywords>
  <cp:category>投影</cp:category>
  <cp:contentStatus>索引完成</cp:contentStatus>
</cp:coreProperties>
</file>