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0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CCAF7-63FA-D115-D66E-51E870001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4EB981-C5BD-BF8C-DBEF-0B70C8C94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563DB3-49D7-BA02-967A-CE789A6F5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52B0-4DC5-4862-9547-EACEB877B5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98BC10-AB29-13E8-962A-497FDBDD8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79C48C-F48B-FBA9-38AB-86086A59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2F45-04F4-49BE-BAF5-C740B0AB4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54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3CAFF-2578-3835-0D4E-690DCEB3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91E97A-3B7E-E44D-3323-FE3632367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A2303C-FCC7-DA54-EFED-EEE37491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52B0-4DC5-4862-9547-EACEB877B5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3FC547-D2CA-C805-4EDC-C15C8CA2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1207D-9238-BD2D-B360-CFD8A53C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2F45-04F4-49BE-BAF5-C740B0AB4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62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43DEA8-9C54-F354-C701-270F94580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F76544-46D0-C7CA-D844-AF01B7B69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09262-AF20-B2EB-EAFE-65392257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52B0-4DC5-4862-9547-EACEB877B5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8F089-4DF6-DDF0-F011-E5515AB8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07604-52F3-D461-69A0-3096745B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2F45-04F4-49BE-BAF5-C740B0AB4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44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C93CF-D1FA-80D0-3151-140D5B10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ED80B7-6B4E-2D3A-932E-355629FFD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04516-E606-5892-A114-195FB705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52B0-4DC5-4862-9547-EACEB877B5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E33290-33EF-8F9A-73C9-6859ECFA1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7BBA7C-EA25-13A7-72B8-A82ED1B8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2F45-04F4-49BE-BAF5-C740B0AB4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76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314A8-2118-E6C0-7A1A-398BBBAC7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9F081-DFEB-C453-DD5B-0B3CC9564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B5E5AB-9F8F-B420-5ACA-53FAAA23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52B0-4DC5-4862-9547-EACEB877B5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D768B-EDA3-7289-3C91-55B3A6F9C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3CC7E4-D286-332A-EF6D-FB4DB800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2F45-04F4-49BE-BAF5-C740B0AB4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54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7FE76-6BEE-9F90-D6A7-F08A8689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529FA-72DC-C72F-1566-26567AE67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6BA166-74DE-A4D5-031F-951B1E468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AE24D-7F62-7A91-6A3D-1D69CE56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52B0-4DC5-4862-9547-EACEB877B5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AA8F5D-488F-A654-5D52-338E6899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1795B6-7342-2B90-1500-8B187CD6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2F45-04F4-49BE-BAF5-C740B0AB4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87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066CE-0790-5DF4-249D-5000DF96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EDA08A-6E11-FC99-A494-A6F60F256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D5B1CD-9C02-2AB6-2997-003D06244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1219DD-E1BE-7797-7A1C-9064B4B96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25E64E-C3D1-96FC-D8FE-1DBC66396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168D3D-9BF7-E01A-96C3-A00C8F60F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52B0-4DC5-4862-9547-EACEB877B5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218218-D268-FDD2-F129-573D3C77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80DC4D-F4EA-7983-FB9F-2D53D894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2F45-04F4-49BE-BAF5-C740B0AB4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34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D1F0B-787C-5267-9E3C-AC3D108F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CDA1D5-F7E5-8531-B503-D9A1E8E7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52B0-4DC5-4862-9547-EACEB877B5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30ADB2-3972-1312-B1B9-1590670A9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FDC5F6-A220-26E5-CF82-755CF331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2F45-04F4-49BE-BAF5-C740B0AB4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27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9DA7E1-CD2A-FC62-2792-E3ED5E41E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52B0-4DC5-4862-9547-EACEB877B5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B912CC-E30D-AED6-C455-9F369333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8E896A-5F1B-E6C4-A9B7-E34161E4E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2F45-04F4-49BE-BAF5-C740B0AB4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25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80FCE-4477-09BA-B3E2-9056472B6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53AA6-1E57-94AC-C6E4-FEFFE9491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F8FC9F-FDFF-E58D-653E-16E9859C5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989A98-8424-79AA-F788-FD3E66569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52B0-4DC5-4862-9547-EACEB877B5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C8338C-AFEF-E582-EC24-314705F2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D7204F-446E-3964-7F3F-FCC1BDA1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2F45-04F4-49BE-BAF5-C740B0AB4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76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8004B-12F3-F2DE-EDF1-07BCE4F9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761E73-170E-9535-7A3A-EDB4F1AB4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9BA0EB-8815-0304-F1CE-DEEAF2A3E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90CE84-C4D2-5BF5-E52A-63378F3A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52B0-4DC5-4862-9547-EACEB877B5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F9F95F-A9EC-6349-5C95-15896A31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F795DC-9008-5B8B-E51B-14252A6E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2F45-04F4-49BE-BAF5-C740B0AB4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1653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3BD398-8996-12BE-81CB-5E676FFC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AC55DF-3011-70DB-7425-801FB4E8E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F6CF7-BDF6-FFE8-1278-4547A82BC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152B0-4DC5-4862-9547-EACEB877B5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F783B3-67F0-7A14-A6BD-4A3D0842A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66888-5E76-C60C-93EF-9F159FFC8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02F45-04F4-49BE-BAF5-C740B0AB4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90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6194" name="Picture 2" descr="7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0757.亲爱的啊爸父</dc:title>
  <dc:creator>Yihao Zhuo</dc:creator>
  <cp:lastModifiedBy>Yihao Zhuo</cp:lastModifiedBy>
  <cp:revision>1</cp:revision>
  <dcterms:created xsi:type="dcterms:W3CDTF">2024-03-10T20:59:34Z</dcterms:created>
  <dcterms:modified xsi:type="dcterms:W3CDTF">2024-03-10T20:59:35Z</dcterms:modified>
  <dc:description>
757亲爱的阿爸父
爸爸，亲爱的阿爸父，阿爸父，
祢使浪子有了归宿祢使伤心的人不再痛苦，
祢没有撤下我为孤儿，栋的应许
成为我的祝福阿爸父阿爸父，
是祢救我死里逃生是祢带我走出死荫的幽谷，
阿爸父，阿爸父，我亲爱的阿爸父，
阿爸父，阿爸父我生命的主</dc:description>
  <dc:subject>
757qadabf
bb，qadabf，abf，
mslzylgsmssxdrbztk，
mmycxwwge，ddyx
cwwdzfabfabf，
smjwsltssmdwzcsydyg，
abf，abf，wqadabf，
abf，abfwsmdz</dc:subject>
  <cp:version>1.1</cp:version>
  <dc:language>zh-CN</dc:language>
  <cp:keywords>投影</cp:keywords>
  <cp:category>投影</cp:category>
  <cp:contentStatus>索引完成</cp:contentStatus>
</cp:coreProperties>
</file>