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4041-FDAD-1FE2-5185-118CE0D1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12875-3466-E29B-00D8-732446EF9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C863E-2EC8-2AF0-5446-1C551B0D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97982-8699-97B5-16CE-C1E53781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B2789-C299-5EF9-B388-9E681BF5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6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F70A-F0F4-4E9A-1654-C9CBA2F3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45093-4EDD-4439-06CD-45B6787E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02A5F-C529-E016-8516-F842AB11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7BC31-0A63-E282-1B05-F9DB9D5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22B88-8965-2E30-62A9-2188737E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AFAEB-049E-627B-0BAD-3972BB364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CF61D-39AE-9ECB-7470-82C57FDE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74CCF-D46B-F342-DB8C-7BF224B1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06113-3B11-F993-A243-87CACFC4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4FF0B-4106-CED6-5E51-5A7A215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02959-E057-1035-B2EE-56BB33D7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7C54-3AF3-0B69-95B9-7D0DACAD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8F308-A905-8DC9-CC9D-55DC2ACB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01774-C24A-D095-9801-0E3B9644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FF25E-583E-6D93-5EB3-A60279AA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2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5231-6832-4144-F59C-00C13E6B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A2BCE-4B37-E05B-84BA-404564DB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16FDD-B9EC-2C9C-A2BB-525377A7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099A1-5E98-63DE-8545-304FC1AC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A641A-0785-B274-4BC8-A7E6F26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D4BC-5197-BB3B-1B6A-E64D26CF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8FF48-7E66-6AD4-2C79-54D45035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C1DCB-0D9E-2B3D-1836-0F8545D4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2E956-DFAA-068A-2D96-88B1E62B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A7BC4-7B37-D9C9-683F-8E64C96A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5F2BB-B9E3-0DBC-4BA6-3EF4E4E3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C6304-878D-F403-C4CF-06FF5710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E2032-F976-1083-6303-37116631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51BC9-3E0B-61C9-ABD3-0535C02C5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74BC1B-1395-05B6-41E3-CBA8834A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BFC10A-0785-86E5-7845-2FA3851C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DCDB2-B80B-1090-47D2-6E894DB7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A1C2F-773E-AB4E-8025-149E47A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F1E8C-B6E2-571B-753B-E4C7BB01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2815-15FF-79CA-8A52-1CDB204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F6DDE9-98E8-41AB-94F9-5FC511C8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4D2F29-9F28-28EB-7246-CD3EAAF4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5B60D7-5A62-1A76-6EC8-EF2176DD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B9CA6-2C60-3725-EFDC-D40810F8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0A1E1-969D-75F1-366A-735E2874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15CE64-F921-286A-F679-BACC89D0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7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A16AC-FDA9-9A3C-DBE3-044FC4D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A888-8C4D-6820-E17C-B75695AD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669F7-1561-F384-3D9D-FDC626556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01A25-1231-BEDC-0E46-BEBCD283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EDE95-300A-4941-EE51-D737487A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9D8DE-21CC-B893-54A9-2370647C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89E6-C878-CDEE-63D2-1FD48EA0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83641-4B68-99A2-8AE3-008B0748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39A4A-16E9-14A4-2382-64AA8373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22658-5802-1AC5-A186-093D4DA6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CCE0-CBD0-5BA3-FE73-E7EDE3E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9EE9D-7D94-3D2B-BA81-02EB3944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40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8F885-9CF0-B8FA-4E63-97CF0084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8F4A9-669C-598E-9107-7C6F9278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AD6A2-DF75-CC0E-7A6C-AE74279A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A5A25-BE6D-B0A2-48D5-DE1118265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BAF24-45D4-9C1F-7D82-066255B5C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218" name="Picture 2" descr="7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0758.义人的经历</dc:title>
  <dc:creator>Yihao Zhuo</dc:creator>
  <cp:lastModifiedBy>Yihao Zhuo</cp:lastModifiedBy>
  <cp:revision>1</cp:revision>
  <dcterms:created xsi:type="dcterms:W3CDTF">2024-03-10T20:59:38Z</dcterms:created>
  <dcterms:modified xsi:type="dcterms:W3CDTF">2024-03-10T20:59:38Z</dcterms:modified>
  <dc:description>
758义人的经历
多少年不是一次的问不是一次的寻，义人为何多苦难
义人为何多伤痕磨砺忧伤咀嚼艰辛，脸上刻满皱纹，
铁窗泪亲人弃世人无故恨父神要炼净我们哪
如同宝贵金银直到一切你会献上感谢赞美神</dc:description>
  <dc:subject>
758yrdjl
dsnbsycdwbsycdx，yrwhdkn
yrwhdshmlysjjjx，lskmzw，
tclqrqsrwghfsyljwmn
rtbgjyzdyqnhxsgxzms</dc:subject>
  <cp:version>1.1</cp:version>
  <dc:language>zh-CN</dc:language>
  <cp:keywords>投影</cp:keywords>
  <cp:category>投影</cp:category>
  <cp:contentStatus>索引完成</cp:contentStatus>
</cp:coreProperties>
</file>