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01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16D9BC-5AB1-B198-29DB-C0C05DC48C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90039CF-C70B-15BF-AE0F-57977FCEA3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A483A3-04CD-5BC6-7AC8-29B97421D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EE7AC-3AFE-4BC2-9A1E-F056A2365EB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17D984-926A-79D0-D84A-709E8948B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F6DB64-E59B-A7A0-A955-BA1951384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0C762-F05A-4E0D-9877-F906052E96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6041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F27A4B-DFBA-C1C3-672F-125B11277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36D95D4-27F5-29E6-8B2E-40D539D8D8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396569-9E51-32C7-3A08-593283076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EE7AC-3AFE-4BC2-9A1E-F056A2365EB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A69C43-CA5D-AE74-6A24-94882742E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4942E6-EFB1-1F7C-00D1-3AF780A7C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0C762-F05A-4E0D-9877-F906052E96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4333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C7D7459-5FCC-3DA1-D57B-4260A1BE1A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E55749E-B31D-40DB-6457-06CBDDAE7F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9E70E2-93EA-C1C6-59AA-C66AC9C77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EE7AC-3AFE-4BC2-9A1E-F056A2365EB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F69D3F-C193-1B7E-4B29-D32EDE681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365139-4442-1611-BC41-B7924B05C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0C762-F05A-4E0D-9877-F906052E96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0776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AC7EBD-09E7-AAC6-99C7-0F0BA1581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6CCD5B-E9EA-327F-0288-95D565AE4B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02418C-468A-5E16-5CE0-E7752F11D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EE7AC-3AFE-4BC2-9A1E-F056A2365EB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B89DBD-E822-0A37-2B28-9ED2E11ED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C4D1AC-46B7-9C63-0B1C-54295C5F4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0C762-F05A-4E0D-9877-F906052E96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9694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D96A12-C997-CADE-0813-E44A65F09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83A3EA3-E765-A96F-D962-0DA921451A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A29430-E638-2CFC-F6AE-C4D5964DB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EE7AC-3AFE-4BC2-9A1E-F056A2365EB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1BFF35-58A0-0C88-06A6-3EABAA733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422A50-F1F5-DA49-AECD-E69C3FF11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0C762-F05A-4E0D-9877-F906052E96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0538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8D79E0-63C0-E2DF-4A9B-5016C49B3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967E67-7BCE-C278-B563-D0F68D6BB3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65CF9D2-F5F4-8770-D339-B96DB9150E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5248BBD-C83B-2349-43F9-E19878A09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EE7AC-3AFE-4BC2-9A1E-F056A2365EB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040C497-AA69-4228-E29F-13E016468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114A28E-225D-7534-AEEF-1EF0E20FB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0C762-F05A-4E0D-9877-F906052E96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638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754AE2-27DE-BB61-7B78-ED4ED222C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2A1AFEB-1D91-5E43-9501-B54C2E9DA5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78D79DE-AC85-F321-6286-ED0559E0D9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9BB410B-2A57-FB34-7B2D-CC3A1664C3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9514482-C5EA-85E5-0640-76047D5DAE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C99BAED-C3C7-5366-6BFB-72A964856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EE7AC-3AFE-4BC2-9A1E-F056A2365EB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7DF8BB0-0E50-8F68-69B9-7D2DA50E4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1B303CF-2432-18A3-9C42-F0F2435BC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0C762-F05A-4E0D-9877-F906052E96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4274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27F82C-1E44-B254-891A-4F6B8588C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CA09DFC-58F1-425D-01E8-E4D7942C6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EE7AC-3AFE-4BC2-9A1E-F056A2365EB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D124868-5A79-1AC8-1E69-66801CA02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CE6DE10-290F-3456-FE75-69AE28916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0C762-F05A-4E0D-9877-F906052E96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4199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ECD5824-6A81-743D-F407-09A6189F5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EE7AC-3AFE-4BC2-9A1E-F056A2365EB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0CE7D1E-C6D0-D45D-73A9-B6D3D122C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588F074-A734-39E6-268F-24F9697BB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0C762-F05A-4E0D-9877-F906052E96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5904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F6D219-9E57-6306-2FC9-8CF2C0B4B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14A17D-590E-9014-DF55-DA12F3D022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AE6B609-A40A-33BD-FDDA-73DFF69CAD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F00C24A-F787-C411-DD6A-3A5D165AA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EE7AC-3AFE-4BC2-9A1E-F056A2365EB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2C5A5D3-3107-CB52-B6C8-9094176D8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66D8A91-11D0-13C9-6251-7E0D26731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0C762-F05A-4E0D-9877-F906052E96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6395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A0A188-59E3-A2AE-E150-5E739D54D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01A78EC-055D-133B-C643-9AD4ED3F9A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7222E32-8158-CFE5-5D85-D2FE8EE1C3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57B773A-9C7F-2E09-DA82-4630E5657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EE7AC-3AFE-4BC2-9A1E-F056A2365EB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B893844-0DC0-A60A-73DB-9B83332CD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E75999D-65C1-FBAB-B461-CAAF61757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0C762-F05A-4E0D-9877-F906052E96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4659705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B7F71EB-901D-1E92-ED54-AF3EFD29F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7F44D9F-A830-F2DC-F99B-38A30230DF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78082F-FAD7-7B95-34D6-236B910F57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EE7AC-3AFE-4BC2-9A1E-F056A2365EB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2401D3-D687-BFC6-3F8C-18A726F522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8570CB-A8D2-AF03-DEFB-629BA7B78C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B0C762-F05A-4E0D-9877-F906052E96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8117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8242" name="Picture 2" descr="75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0759.向主倾诉</dc:title>
  <dc:creator>Yihao Zhuo</dc:creator>
  <cp:lastModifiedBy>Yihao Zhuo</cp:lastModifiedBy>
  <cp:revision>1</cp:revision>
  <dcterms:created xsi:type="dcterms:W3CDTF">2024-03-10T20:59:42Z</dcterms:created>
  <dcterms:modified xsi:type="dcterms:W3CDTF">2024-03-10T20:59:43Z</dcterms:modified>
  <dc:description>
759向主倾诉
你有多少心里话对主倾诉
你有多少优愁和恐惧告诉慈爱的主
你的软弱和难处天父最清楚，
不要担心完全相信向前走就有路
耶稣是主耶稣是主
你有多少心里话对主倾诉</dc:description>
  <dc:subject>
759xzqs
nydsxlhdzqs
nydsychkjgscadz
ndrrhnctfzqc，
bydxwqxxxqzjyl
ysszyssz
nydsxlhdzqs</dc:subject>
  <cp:version>1.1</cp:version>
  <dc:language>zh-CN</dc:language>
  <cp:keywords>投影</cp:keywords>
  <cp:category>投影</cp:category>
  <cp:contentStatus>索引完成</cp:contentStatus>
</cp:coreProperties>
</file>