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1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3C77B2-5B13-09BE-1CCC-9D7B73B6C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4EF491-0A78-CE87-0806-0A7C6A530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F6E5A0-4F24-2FBA-4B39-CB6B77B99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472C0-2B35-4591-B2D3-FB0217B089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F187E2-C875-565E-2D49-ED6CF400B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176C48-C8B9-49FD-8476-02D95E76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310E2-6CBE-4907-A290-EE9EBAB7F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369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9AD7D-10F5-53C9-F8B4-89AF7F006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AF3EC2-7EB4-5F06-E608-C7E7A6547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071972-998A-4FC1-ABB4-C18ECE867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472C0-2B35-4591-B2D3-FB0217B089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2D722D-B6F3-6EF5-F298-7FBF9579E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BDEAB7-6D42-1DFF-E2A5-924473857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310E2-6CBE-4907-A290-EE9EBAB7F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552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CF23A6C-AEDC-73FF-BBE0-B6F3911E70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2F74C8-6CD5-EA98-F4C1-F9044A870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42832D-E743-87B0-E5F5-B7DB800CC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472C0-2B35-4591-B2D3-FB0217B089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9B4D9A-1C2E-D73C-EFB2-72CC94B14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DD0AB3-A11A-9526-B959-8CBCFCE96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310E2-6CBE-4907-A290-EE9EBAB7F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558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436140-1EFC-3E03-7532-E3AABF13F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576656-EB7A-24EE-2A0D-4B8257AE8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E9945D-0ECE-CE71-AC48-25E6170AB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472C0-2B35-4591-B2D3-FB0217B089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2BC300-9E45-2E47-6CEF-CC6360E5E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295FF6-4419-3671-3794-69DEC29A6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310E2-6CBE-4907-A290-EE9EBAB7F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018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5AAFB3-F608-D091-2819-DE699E04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C10B69-6C7A-390D-8417-34E73DDED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F81434-F475-97E7-4106-07C0BEADB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472C0-2B35-4591-B2D3-FB0217B089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136334-96C4-19D8-7F92-A55E4B91D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E73C95-A770-02B4-178E-E1B0A31BF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310E2-6CBE-4907-A290-EE9EBAB7F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707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D3AA6D-0073-E5DF-342D-994D6E099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E6A4A0-4D3D-21DB-2328-6A4327DF6F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D17778-2D7F-664F-9D4A-335DBE7AE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D1EEA0-6CAB-D158-93E3-A6B6B1041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472C0-2B35-4591-B2D3-FB0217B089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E3C6B1-39B1-C9F2-83BF-B22618564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EDB0D0-AC45-0CCE-B6E9-A49E7CC70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310E2-6CBE-4907-A290-EE9EBAB7F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025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F3D182-379F-53D7-72E1-CCD0FBF2B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7ADDF5-7C25-723D-4DC9-C52464E26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CC2DAD-FAC1-364C-D255-EB5F23CE5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3CD34C7-1EF6-50C8-88D2-82C927F09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6493433-7D10-F889-E5A2-F2820AB374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6F87A6C-496D-744B-AAF2-06CA13EFF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472C0-2B35-4591-B2D3-FB0217B089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548919B-7C4C-5543-74E9-AE6435C45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FAB55AC-74C0-7491-5057-3DD6BDAC7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310E2-6CBE-4907-A290-EE9EBAB7F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858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395AF8-6543-4971-FCE7-D2351EBA8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9B4C78-2076-761A-47B4-B60559D97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472C0-2B35-4591-B2D3-FB0217B089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A6CE95-C551-1721-6407-2DF23AF5E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D116DC-5F59-9CB0-517B-3F3ADAA11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310E2-6CBE-4907-A290-EE9EBAB7F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657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41BDAB2-901B-3F81-8817-FD25C7916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472C0-2B35-4591-B2D3-FB0217B089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AE3C308-3ACA-6D1F-B2DE-6D01D9879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AE4C23-53F2-F905-F1AF-E03C3B090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310E2-6CBE-4907-A290-EE9EBAB7F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008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A5D2E5-814D-FF1B-677F-9F917ACD4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8A99B5-94CE-C345-E082-C4823EF4B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278AA1-AE02-7E35-CC54-7B167F486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CD77BE-00BD-B9CD-19CD-FDE47E4D4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472C0-2B35-4591-B2D3-FB0217B089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9F593E-A12E-AD70-9405-F27C2E568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0C649D-0E65-01CF-9708-E8855058E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310E2-6CBE-4907-A290-EE9EBAB7F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852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A5A78F-E502-2A81-0459-49BD705B8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2C05803-52F6-6BD1-73E9-53BA54ED68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D42684-6833-8F21-8E7D-5563A9F68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090655-7C26-9710-C6AC-6394A6542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472C0-2B35-4591-B2D3-FB0217B089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D1C114-26C4-F1BE-D494-488922C0D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14E704-1234-5865-B93C-BC772A999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310E2-6CBE-4907-A290-EE9EBAB7F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38802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9CCAE97-70C4-D614-6C7B-3EE6091BB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F54076-F3BC-A890-B658-9C499F25E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2AE2AD-5CDC-6F5E-F30A-9E60E31FDB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472C0-2B35-4591-B2D3-FB0217B089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C0243F-B3E1-D75F-5F57-7BE48238C4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47081E-ED2C-226D-F0A0-68E690423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310E2-6CBE-4907-A290-EE9EBAB7F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34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0290" name="Picture 2" descr="7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0761.进入你的内室</dc:title>
  <dc:creator>Yihao Zhuo</dc:creator>
  <cp:lastModifiedBy>Yihao Zhuo</cp:lastModifiedBy>
  <cp:revision>1</cp:revision>
  <dcterms:created xsi:type="dcterms:W3CDTF">2024-03-10T20:59:51Z</dcterms:created>
  <dcterms:modified xsi:type="dcterms:W3CDTF">2024-03-10T20:59:51Z</dcterms:modified>
  <dc:description>
761进入你的内室
进入你的内室关上你的门，和神有美好的交往，
你会发现活水和亮光在你身旁在你身旁
你可知道祈祷带给你多大力量，你可知道祈祷带给你的是
新希望超过你所求超过你所想奇妙奇妙又丰常</dc:description>
  <dc:subject>
761jrndns
jrndnsgsndm，hsymhdjw，
nhfxhshlgznspznsp
nkzdqddgnddll，nkzdqddgnds
xxwcgnsqcgnsxqmqmyfc</dc:subject>
  <cp:version>1.1</cp:version>
  <dc:language>zh-CN</dc:language>
  <cp:keywords>投影</cp:keywords>
  <cp:category>投影</cp:category>
  <cp:contentStatus>索引完成</cp:contentStatus>
</cp:coreProperties>
</file>