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DD0F-FFAD-384A-2981-F2B9A067B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C6EE8F-10AD-5BB3-7BC1-8D7978FF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69D23-63B7-AD8F-15DF-957BCFE2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24256-4BD1-57D3-CD72-153D97EF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3D8D7-FAA9-9B70-7ACA-8C2C07C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2EBF-A7B8-DFF8-B1FC-0F243956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97968-40EB-90D7-6782-6CB2E136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11C81-6792-37A8-DF94-6538836C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628F8-5DD5-A63F-F010-552C88E7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492BD-49E3-9BEB-8347-9D60901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CA6240-25BA-59D1-0D57-B8AC9AE7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5E208-9B6B-6F1B-6E23-1717735A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66B15-D904-EADC-54EA-109C1E87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FEA1C-D95B-3C48-C18E-3F94E7D4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4CD73-02AE-5095-97ED-B71B2657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7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7F4C-49B7-4B4B-E78B-75097EF0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0B79B-28A2-F112-8284-1D46E47D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7EDCF-6C66-3D85-5E8C-436A7E9D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3A78F-1AF6-349E-F911-445E5FDD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06C70-D86D-596B-484C-0980214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3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D433-19F7-6D09-5FDC-3DBBDE69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49BB6-FF05-408A-8C53-3D130CE9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9E6DA-F7F5-C497-A085-593A6DF5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4B071-8652-CA95-8B3A-892CA1F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8586A-9B76-4BBD-443B-49F8C14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FF88C-5495-67CB-50A2-65F34EE2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DE0FE-D1CB-8942-9194-A8E0D1181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F911D-1A92-C362-DD8D-CED74E85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404F98-4BC0-1905-82C0-991265C9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C2D0F-6461-4337-1E8C-0462613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E2413-A877-EDF3-BA22-6DE5E94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64A86-6C8B-86E4-226E-CF9E1C0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A4F4E-D0A6-4524-DD11-3D2CDC102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A0F61E-668D-8812-7BDF-2EEBCABB7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B79D80-B6EF-5C71-0F78-09DE11A47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2C3018-908F-AED0-6075-80AD25C4B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00827C-3225-94E1-0305-7F42476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EF3F0E-766F-1527-C508-207C05C9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5FF870-D6BB-9E30-3480-4540AB73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1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3201-D695-23A0-C038-90234FE9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AEE282-B4F9-6983-9C94-1683F95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91FBE-185A-F6C1-D535-12522CC8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B7E21-D504-0402-7DDC-DE680557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0C1CE4-7BB5-4ED2-F25C-69C0D00B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5D4CBB-3F02-D1B3-9341-FFA9DE31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2B645-990B-B9B7-0623-639F2D0D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4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03991-4DB4-2EDC-3E8A-19599F2A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FD2FE-5EF3-0B60-8280-DC848727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840CF-EFEC-D082-BF9B-9BEEBC7C1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3F53C-B386-2F79-ED3D-4E0678B2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C1AFF-1E00-0708-6AB0-4232E993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7BD30-D894-64A7-0ADC-F4C64E9F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029C1-E103-24B0-2454-6FC7C7CF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7A67B-E9AA-9BED-58D8-A060236E6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ED422-D607-6EA3-E237-AAAAE767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DDAFA-6ABC-0748-2C70-F3AC9343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C08DF-BCA3-B82B-CBB5-C90621F0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3A009-1E2F-D0B9-A38E-A62217F2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16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76AB17-F574-3073-4CF9-BCC3F657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9FE8-83F7-2DF6-E850-AE91636A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456A0-F2F8-FA97-C488-1A9C661A5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D8CA-F5AB-4A2E-A218-1074A67783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E941D-8CF6-2E1F-1E10-1C5DFDB8A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D2D0-1D8D-0004-B0CE-9C808427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7AD3-7562-433D-A386-5B14F947B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314" name="Picture 2" descr="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2339" name="Picture 3" descr="76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0762.主最需要有怜悯</dc:title>
  <dc:creator>Yihao Zhuo</dc:creator>
  <cp:lastModifiedBy>Yihao Zhuo</cp:lastModifiedBy>
  <cp:revision>1</cp:revision>
  <dcterms:created xsi:type="dcterms:W3CDTF">2024-03-10T20:59:55Z</dcterms:created>
  <dcterms:modified xsi:type="dcterms:W3CDTF">2024-03-10T20:59:55Z</dcterms:modified>
  <dc:description>
762主最需要我们有怜悯的心
有多少软弱的人需要你去伶悯
有多少痛苦的人，需要你去关心
有多少罪中的人，需要你的真爱心
孤单受伤的人需要你去表同情
762主最需要我们有怜悯的心
主为了爱我们舍弃生命降电为人，
我们更当去爱主所爱的人
不怕人的评断指责与痛恨
主最需要我们能有铃悯的心</dc:description>
  <dc:subject>
762zzxywmylmdx
ydsrrdrxynqlm
ydstkdr，xynqgx
ydszzdr，xyndzax
gdssdrxynqbtq
762zzxywmylmdx
zwlawmsqsmjdwr，
wmgdqazsadr
bprdpdzzyth
zzxywmnylmdx</dc:subject>
  <cp:version>1.1</cp:version>
  <dc:language>zh-CN</dc:language>
  <cp:keywords>投影</cp:keywords>
  <cp:category>投影</cp:category>
  <cp:contentStatus>索引完成</cp:contentStatus>
</cp:coreProperties>
</file>