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01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80F234-8956-D4CE-D122-80F3CC77ED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00DFE9A-9C33-CBB3-19EB-05E84AD2E8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067CCC-C168-9530-FFA8-D50DCE149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68C26-9B4E-4BDE-AA50-C0D36FCC692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1E8A8C-09EA-9AC9-9BD9-CE3C4F4D5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3D1D0A-5260-15E9-0361-F7A2CEC60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71B94-2039-435D-9031-A7BD6FD7C1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8247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6FF1E7-F2CE-ACB1-EB7D-60169FEF6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87A4CB2-2850-8043-5CAC-4E26C80ECE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BAC13B-18AF-1670-FCED-E4668D2A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68C26-9B4E-4BDE-AA50-C0D36FCC692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5ED622-9C1F-08B8-67A5-B036AE42D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5BB78E-B1B8-88ED-4ADA-ED5B4CC59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71B94-2039-435D-9031-A7BD6FD7C1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3876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8CE27AF-F252-F50C-07DA-83D96A1AF5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8E3E855-8EA1-DE46-83D7-B473F4F6A9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A315FA-1EA1-F668-CF13-C61783201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68C26-9B4E-4BDE-AA50-C0D36FCC692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71F8DB-841B-E413-60ED-64BE12252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26B31F-7D6D-1A77-F6B3-22BDDA568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71B94-2039-435D-9031-A7BD6FD7C1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3741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E4983A-FF34-06D3-44C8-6A04EC099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36FA6A-A607-449C-7375-6C8A65FDC5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6D6A49-4E2D-0AAB-588E-C5B98D15D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68C26-9B4E-4BDE-AA50-C0D36FCC692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AB51FA-F284-E84E-6C21-64334CAE2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19E366-8B54-94E2-2602-089C128EA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71B94-2039-435D-9031-A7BD6FD7C1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3704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DA8781-2D77-46A8-5883-5CAE64DDA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22D16B8-535F-8E8E-6EF5-25545A512A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ADA1DF-2917-7A39-1248-C36588E7E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68C26-9B4E-4BDE-AA50-C0D36FCC692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4414B0-DE09-8338-CDBA-3CC8F5FC2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812093-019D-68E7-8D82-26C4678E4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71B94-2039-435D-9031-A7BD6FD7C1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8232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7A4016-18B1-7E61-CA4E-3D3FBA10A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0431C6-3484-5DAA-A703-CC4E9A38EB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3D6FFCB-C924-255C-4536-0ED420B046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02B9127-9D97-DABB-3DF4-6224D9386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68C26-9B4E-4BDE-AA50-C0D36FCC692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4E8D2D3-95BD-9A60-AAE5-69793D0B0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0162075-36C6-302D-2B26-7628F1E10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71B94-2039-435D-9031-A7BD6FD7C1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6665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824299-1134-9EDA-47FC-230BFA536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4849946-DA19-292A-BAAB-7206621FED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1ABDA0E-5B91-AC87-7DF1-083F1BAB0E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63AA1EA-6780-F83B-B39D-C5E6659828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8607B87-D5E7-D3E4-4612-C34B14AF55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2F27007-21B4-E88B-677E-9863CE463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68C26-9B4E-4BDE-AA50-C0D36FCC692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3F3F860-F714-31E1-0950-87EE49D9B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7473E63-04C8-8042-D970-1C9DFEEC4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71B94-2039-435D-9031-A7BD6FD7C1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0610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CF733D-7097-0EC4-8068-A31533FA3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5E07795-D594-B3A4-8664-A8715677F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68C26-9B4E-4BDE-AA50-C0D36FCC692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FBD6F4B-11F7-87EB-9F2B-2B2D80999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36B98CD-363F-AC75-1CA0-82D94CC2C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71B94-2039-435D-9031-A7BD6FD7C1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0255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3A8DD2D-EC07-FDF8-F0EB-5734D57AF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68C26-9B4E-4BDE-AA50-C0D36FCC692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FB70CCC-DE82-1598-ADF1-1787CB6F1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6B7C127-D863-124D-7D44-3333E3A7C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71B94-2039-435D-9031-A7BD6FD7C1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8059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957A92-EEDC-1524-CC46-068062D4C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9A924F-93B5-01E5-0B41-D1CA5B708D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4BD4EDA-4FE9-4108-D342-AF1D71CD6E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EEBB235-A492-0739-9719-D3239E1CC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68C26-9B4E-4BDE-AA50-C0D36FCC692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C343806-816E-3F11-0991-8E7108AAE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E2F5419-D260-8694-CDAA-7A87D8677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71B94-2039-435D-9031-A7BD6FD7C1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6339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C6A539-464E-5F1A-2307-E227528F2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EBAD2C6-C9BA-65AA-4E2B-13ADA8A0E3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2FDD9A2-785A-AE03-4BE8-0C3522616F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EBE9121-56FC-BB6E-9E50-62BC61317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68C26-9B4E-4BDE-AA50-C0D36FCC692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253EC32-7EB3-EEC3-667E-D2ED805BE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EF7C87D-F473-19A7-E086-124DB9427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71B94-2039-435D-9031-A7BD6FD7C1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7462013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0864405-A955-562C-0A7D-F5663F023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E88C1FF-1E11-BC04-7E2D-CDDB2D39D8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A97BE9-09FD-428D-2F87-8CBCA1EC88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968C26-9B4E-4BDE-AA50-C0D36FCC692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124CF4-9C32-0B66-482A-2A4A348307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EB651A-B026-0524-32C5-5F4D30D747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071B94-2039-435D-9031-A7BD6FD7C1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0404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2338" name="Picture 2" descr="76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0763.投进主的怀抱</dc:title>
  <dc:creator>Yihao Zhuo</dc:creator>
  <cp:lastModifiedBy>Yihao Zhuo</cp:lastModifiedBy>
  <cp:revision>1</cp:revision>
  <dcterms:created xsi:type="dcterms:W3CDTF">2024-03-10T20:59:59Z</dcterms:created>
  <dcterms:modified xsi:type="dcterms:W3CDTF">2024-03-10T21:00:00Z</dcterms:modified>
  <dc:description>
763投进主的怀抱
主耶稣，我想对栋说，我的灵在切切寻求祢
主耶稣，我想对祢说，我的心在深深的爱着祢
栋是我产业祢是我杯中的份，祢是我
一切的一切拥有栋是我人生的满足，
得到祢是我生命的祝福主啊我愿投进祢的
怀抱里，这里才是我真正的安息所</dc:description>
  <dc:subject>
763tjzdhb
zys，wxdds，wdlzqqxqm
zys，wxdms，wdxzssdazm
dswcymswbzdf，msw
yqdyqyydswrsdmz，
ddmswsmdzfzawytjmd
hbl，zlcswzzdaxs</dc:subject>
  <cp:version>1.1</cp:version>
  <dc:language>zh-CN</dc:language>
  <cp:keywords>投影</cp:keywords>
  <cp:category>投影</cp:category>
  <cp:contentStatus>索引完成</cp:contentStatus>
</cp:coreProperties>
</file>