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69116-6676-E13D-3118-C76B5F6F8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AB0287-B94A-E241-2B5F-A22800BEA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C8467-5C12-3C8D-DE1B-F3AB2474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FF72F-DF54-FFE9-C6CC-CD5812A0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3E813-5F3E-76BD-391A-12ED9E8E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7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A81C1-31E5-3EC0-9C67-56527476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078466-9ABE-6804-C6BD-809CA7C12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F6BCB-062B-8F15-1E29-CF33BFA9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9BD98-FABB-9DFE-70F0-F2CDEE60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5E386-81D0-0617-A721-C5130679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7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225675-DF56-4FDD-22E8-2F32F0087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5C66E-20CA-7F45-5D9B-0FF68BD4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A9AD5-1E66-72BA-03D5-66C3A868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E127A-ABD2-A68E-91D7-E5A5B421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69849-411D-4E72-3D3C-8087191B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1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A51E-1E45-13DD-F396-5EFC3AEF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D71E7-1AD2-5EB0-FDDB-DBA2E0C0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270CF-B163-D728-AA7D-13047E94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3E20E-90E6-E211-A882-4FE61C40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5BA1A-C7F8-10F2-F45B-4ABDEF04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1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70128-430C-F573-4611-FB2578A7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3E08E-56BA-832B-90DA-14290157F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49CB8-24E9-64C9-FA73-0C7E44FA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277D7-4477-02CB-C0E6-C171506B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B608F-3DE4-C8A4-802F-0445518D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C6A51-B9BF-C58B-C442-14DF24D0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D5507-FC5C-A2A4-206C-1CB961A10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EE29B2-A5C0-2BB4-56C0-C3BB1E9B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312CC3-25C9-8FE0-EAFF-E3BFB9B7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990375-D0F3-88C2-6C69-6FCBE3B6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4830F-8444-4457-F07F-7B005E3D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1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D89D6-5245-17FF-1F56-04A325B5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C5C07-24C2-0EA5-D628-0E2FE307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AEE8B-64ED-DB11-544C-5F2D6E37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94E643-D34C-9F07-DC24-662F99ACC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7B5844-C3E4-BE89-A10C-9E71A2A84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7D3C15-B131-6976-E9EE-C40C08D7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D6AA99-95F6-C106-44DA-FA792096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FC1B88-5D34-D85E-329D-082274C6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71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4A945-F2A2-8BDD-622D-F5F93FAC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D80E31-5F22-1B57-E08A-41590BFE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3BB85-44CD-BF0D-1B1E-D35F3642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E45FAE-C551-29AD-999D-2E7F5D23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7872E-2C93-9257-C67E-7E8EA4BF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979313-B0F5-6204-0752-8BF971FD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898724-E743-7E26-888D-1F7ADB1F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8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0110C-16D3-2973-9B6F-EE31A549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0ADFB-4B4E-15C4-4D6E-2F686E82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3547C-290D-DA0C-9B9B-6C90F1D6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5B0A5-DDD4-3972-D505-58E8E25E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D213B-9B6D-6142-B846-7E91237D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BEDFF-A83F-FB41-945D-704AEE94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7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849B6-5999-BB6F-F5DE-0853596E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9C8140-4CCA-7506-8AB0-1A4CD3510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274CD-6517-82B5-10C2-B4B35225F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159D9-2C75-1D7E-CE87-1608C0CA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B2C16-5212-89BA-9FBF-9E1E4606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B5249F-74D1-FA12-D462-B1E57804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7319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4F948B-DEE8-1575-F528-29ECCE13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D8523-0B67-5920-8B90-389781B19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8C521-89C1-FC00-A511-C303AC7AC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19DC9-5A0D-8CC5-85E7-CDC0FFB4D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14238-CCEE-015C-3E32-D2324E32D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9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362" name="Picture 2" descr="7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4387" name="Picture 3" descr="76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0764.道路追求</dc:title>
  <dc:creator>Yihao Zhuo</dc:creator>
  <cp:lastModifiedBy>Yihao Zhuo</cp:lastModifiedBy>
  <cp:revision>1</cp:revision>
  <dcterms:created xsi:type="dcterms:W3CDTF">2024-03-10T21:00:04Z</dcterms:created>
  <dcterms:modified xsi:type="dcterms:W3CDTF">2024-03-10T21:00:04Z</dcterms:modified>
  <dc:description>
764道路追求
1当我常常失败的时候，当我困苦挣扎的时候，
2当我被人藐视的时候，当我被人嘲笑的时候，
3当我被人撇下的时候，当我被人丢弃的时候，
4当我遇到患难的时候，当我受到打击的时候，
1我想到了祢主啊祢知道我是如何的软弱而且可怜
2我想到了栋主啊我知道祢当日受的比我更加痛苦
3我想到了祢主啊祢曾说总不撇下我也不把我丢弃
4我想到了祢主啊我知道祢加给我的都有祢的美意
764道路追求
1主啊能拯救我的只有栋求祢拯救我
2主啊能安慰我的只有栋求祢安慰我
3主啊能看顾我的只有栋，求祢看顾我
4主啊能保守</dc:description>
  <dc:subject>
764dlzq
1dwccsbdsh，dwkkzzdsh，
2dwbrmsdsh，dwbrcxdsh，
3dwbrpxdsh，dwbrdqdsh，
4dwydhndsh，dwsddjdsh，
1wxdlmzamzdwsrhdrreqkl
2wxdldzawzdmdrsdbwgjtk
3wxdlmzamcszbpxwybbwdq
4wxdlmzawzdmjgwddymdmy
764dlzq
1zanzjwdzydqmzjw
2zanawwdzydqmaww
3zankgwdzyd，qmkgw
4zanbs</dc:subject>
  <cp:version>1.1</cp:version>
  <dc:language>zh-CN</dc:language>
  <cp:keywords>投影</cp:keywords>
  <cp:category>投影</cp:category>
  <cp:contentStatus>索引完成</cp:contentStatus>
</cp:coreProperties>
</file>