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5BE8-6AA9-8C12-E8B6-3895D76A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37E36-EEE5-1A7C-5EEA-E0425039C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F3517-7C17-CB60-EC15-DB0A766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56434-78DE-9CE4-6394-F43F00C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CBAB1-D3F8-0EDD-532D-8673EDA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B024-CC8A-C0CE-DE57-742B4CBF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1239D-A692-EF9C-BD39-F36CB38D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ACFE-AC5B-EE60-3A6C-6CAD40DE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172C-C3BC-E284-49CC-2F2AC8D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BDA49-EB2E-6267-5E8E-9F32EADB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E87E86-8EED-6D50-1B3C-73F88862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43505-1A21-D4BF-C9EB-52FBD2D3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84B00-BDB5-8728-633F-B52301B9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A80D-7EF5-335B-E395-51670D11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93142-9A7B-CCEC-67D5-6865004D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30B6D-B6FE-45EC-8BC4-010A66E8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6FA56-EE21-D655-AD43-140EAE48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F6903-550A-0366-8CEB-57FC1F4C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CE320-A8E6-BE76-0B63-A7FC444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84DF-E3BB-FA22-BED0-6D1D5F38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577A-8455-9897-903E-78EC535B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1AC9D-D6E3-3261-75BF-7C8611BE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D00E7-2BC9-1338-A65E-39744957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5405-54EB-E8F7-590C-2E549936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EEBB1-5E2C-364F-6517-C42D20A9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1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4E3D-3F32-C533-75B8-A77BAD09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EF76C-E2D8-C66F-8889-D9F262A1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9BD75-1E74-E30A-93B2-A7564131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B3006-984C-1E0C-42A0-EC6A004C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A0B1C-D0ED-FB02-CF0C-5E3B4094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8741E-32E1-0C37-D2A8-7D48B33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5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FF6C-61EA-FAB5-C7F0-EF1CBEDD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A100-FB76-3097-5775-97B4ED37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C435A-713A-E98C-1034-BE6E463A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B2822E-0060-7ED8-7E3B-75B97A56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E6308-325A-F069-2C3A-7F04EFA7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5997C-71BA-9E2E-4BF6-B9EA305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85A223-3784-5000-2248-D217DFA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B7873-42F4-B693-F6DF-AE94DF2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49C46-8C2C-97B3-5030-28CC7AB9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EC9AD-9D06-9A10-92D1-46A44267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353B3-70FD-0DDB-6326-599D3E8A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9FB0D-EEA7-C726-8F5E-9CAB78D9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DB501-BFD1-9598-472B-1584DD0B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7B384F-26C5-8703-A033-550B4E4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B4BA4-0D87-74B8-D9E5-4186D659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4F5C8-446D-7009-E04B-44BD702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5C093-7F7F-C0BB-3231-3C7B1241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778AE-CDD5-06F7-50E0-4CB756ED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A4B1A-9937-1F83-8919-0F6FFC1A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C60C3-BD6E-6353-4233-C82A68AC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71FAD-B12E-4AED-4F53-80A336F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9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2EF3-32B9-3572-D5A4-021AEDD8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9996C-B5BC-F2E0-26FE-94BD9CE6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6187D-CCDE-2C05-63E5-27D7C89A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475A4-9022-A176-D87E-CF9B3475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D0ED4-6603-107C-93F6-7C84633F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7BA6-76D1-681B-E09A-92055B5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22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E8787-C673-1BF7-C1C7-C4AA18AE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F30E3-4212-C08D-6AC1-7BCE4724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21087-07BD-FDD6-21D2-E3DC5554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00F74-A9AC-D46F-2D46-FFAE90A24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569D6-B05C-6526-D26A-AF0C52C6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3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386" name="Picture 2" descr="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0765.加倍的灵</dc:title>
  <dc:creator>Yihao Zhuo</dc:creator>
  <cp:lastModifiedBy>Yihao Zhuo</cp:lastModifiedBy>
  <cp:revision>1</cp:revision>
  <dcterms:created xsi:type="dcterms:W3CDTF">2024-03-10T21:00:08Z</dcterms:created>
  <dcterms:modified xsi:type="dcterms:W3CDTF">2024-03-10T21:00:08Z</dcterms:modified>
  <dc:description>
765加倍的灵
愿感动以利沙的灵加倍的感动我，
现今末后的时代中全靠圣灵的大能
亲爱主赐给我事奉栋的能力，
亲爱主陪伴我忠心行完我的路程
亲爱主保守我一路得胜到天家
亲爱主保守我一路得胜到天家
一路得胜到天家</dc:description>
  <dc:subject>
765jbdl
ygdylsdljbdgdw，
xjmhdsdzqkslddn
qazcgwsfddnl，
qazpbwzxxwwdlc
qazbswyldsdtj
qazbswyldsdtj
yldsdtj</dc:subject>
  <cp:version>1.1</cp:version>
  <dc:language>zh-CN</dc:language>
  <cp:keywords>投影</cp:keywords>
  <cp:category>投影</cp:category>
  <cp:contentStatus>索引完成</cp:contentStatus>
</cp:coreProperties>
</file>