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6738A-8916-C1F0-4F90-DF68BA529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405F7-5948-55A3-DF9A-74B456F7C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46A0F-0F6C-DDAA-19DF-FBD6D5A4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520CA-9854-715F-B994-1F4D73B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69B4F-B4A5-6C07-BAB7-8E10CCEF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9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9011A-D973-AB41-293E-C8C537DF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F0DB42-39A4-CDD9-CB13-FE487B251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508C3-3F64-1322-6670-625E88FB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4F9A6-AEFB-163F-4597-DA9F133B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031F-9C78-BD42-12C9-8162413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2E35DA-EA76-9D9E-DB55-CADC5D289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61182C-ADC2-8AFC-64FF-57A42BF8B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D08CA-C461-EDD4-BEE0-9441A9B7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21B4A-44E3-A6FD-B56C-F92FF8B0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7745A-452C-F7B2-583A-9207B1CA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5E783-CF98-3D4A-C0B8-97E6BCF3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2432B-5BAE-1E41-1F37-EFD038D5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6D696-3DC0-1356-2D66-36FDF0B3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52AF1-D55F-CAF0-D3A0-152E4DA8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75286-D5A5-FB0E-DB6B-5C60DC84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37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EC14-6D05-AAD3-96E6-32400846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347FA-6403-0516-6FBB-8209CE33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8349-C3E3-E63E-E50A-0BB29FE0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E21EA-7AC3-2E1A-4162-271D1CE4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5AD0E-AA8A-418D-F5C2-3F1E678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9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603C-2232-399F-428F-9C4B029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56BDD-14A9-E558-0775-F28404EC1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4A38D-2715-77FA-323A-D73BCCF68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8DCCB-C771-0A64-1EFD-A54E1A9A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854B73-1053-F79F-7C03-D5695B1E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7CC48-7CB3-A9C7-649B-27275E56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6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BFD8-DE83-70EA-D6C8-D9257A3A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55C559-E529-E385-A9E1-3FC059EE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9F958-CAEF-C8FB-4CAA-F6490C76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F6EDAD-FDF5-4102-1645-E84BEAEE5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69F51B-EC2F-EEF3-B815-CBE80F5C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8A9500-EA3A-D521-82F2-B860C293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946887-F03D-BDE6-2A5E-38E31BEB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50D775-2B7A-2F04-2CBF-1F0B9926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1C37D-676B-ACD7-F358-D42D42E0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BB2FE6-82BE-64FF-0CEC-F0F1164E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A61EE-0D1D-4861-ED01-6E6C7F67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3EFEA-CFC5-60C1-9D79-C2623D3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482E5-D2AC-3E54-BCC0-FB8A9FBF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202E3F-CD4B-8575-254B-6E632076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A2776-22C9-3C76-A341-4FFD9AA1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3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7A98-6A39-1E3F-EDD2-F4A0065A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F13AD-0D13-5437-97EA-FB04D387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8227D-6C5B-B82B-3EA6-81A067066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D1861-7794-92BE-59D2-577844C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DE7B7-5C66-2DB5-5E71-943D2E6E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1076F-E982-35BA-4E6E-0605CB95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052A8-1E40-DA6D-4DBF-96DAF889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FA6E3F-8814-C05F-6532-0EF72DE96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ECC80-A59D-1E9B-6F0E-7C509BC97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B7B0E-1974-FC12-29AD-92CAE1F4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52BD9-8416-5219-FA59-73167BC1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72D06-CB94-DA65-9CCD-3E87F133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6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256BA9-7093-4FD9-3B03-672EEA1C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FADC6-678D-FE69-37D6-5609520D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802A7-FDD1-EBB9-4E74-D39C879D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0245B-E215-4965-9AF4-9CEA6B35D4B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170C0-EB62-EC0D-FD48-8FD089665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EF8CEB-2FE4-98A8-DCE3-5DB211C16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3CA9-03F5-4391-9EB3-148061C34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8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410" name="Picture 2" descr="7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0766.主爱最甜蜜</dc:title>
  <dc:creator>Yihao Zhuo</dc:creator>
  <cp:lastModifiedBy>Yihao Zhuo</cp:lastModifiedBy>
  <cp:revision>1</cp:revision>
  <dcterms:created xsi:type="dcterms:W3CDTF">2024-03-10T21:00:13Z</dcterms:created>
  <dcterms:modified xsi:type="dcterms:W3CDTF">2024-03-10T21:00:13Z</dcterms:modified>
  <dc:description>
766主爱最甜蜜
我不哭因为还要赶路让时空茫然的追逐
不怕痛忍受一切苦楚纵然受伤我也不会在乎，
有一种爱最甜蜜依然是我心灵归宿
虽然有软弱，主是我的帮助，陪我走人生的旅途
有一种爱最真实，一直在我心灵深处
也许会流泪主是我的爱慕每一个步伐我都感到满足</dc:description>
  <dc:subject>
766zaztm
wbkywhyglrskmrdzz
bptrsyqkczrsswybhzh，
yyzaztmyrswxlgs
sryrr，zswdbz，pwzrsdlt
yyzazzs，yzzwxlsc
yxhllzswdammygbfwdgdmz</dc:subject>
  <cp:version>1.1</cp:version>
  <dc:language>zh-CN</dc:language>
  <cp:keywords>投影</cp:keywords>
  <cp:category>投影</cp:category>
  <cp:contentStatus>索引完成</cp:contentStatus>
</cp:coreProperties>
</file>