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A519-C3A4-421C-8C08-A1337AC7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71F52-F455-76AB-11EA-1EB839737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50BA0-F67D-CEF7-A5F5-27262D5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F446-FA4F-F74F-F01C-C0F664D2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B4A10-23F9-2196-4FCE-D7C3B78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5A4CC-7310-D0BD-F875-91450DC5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99DC7-6578-F40B-B11E-93B59CBC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64D26-FC96-72D8-1B95-0A0BA2EE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3AD90-407C-9E6F-3FB0-F744696D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52F27-D478-DFF3-8A19-69CCC090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18DFF5-7493-7175-C7EA-C1711385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C7737-BDEE-57D2-6F73-17898F08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83E7-F9F5-52A3-92FE-1FA70A4B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8C174-9F6F-B64B-9417-92BC5D5E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F62C9-500B-8972-1CB8-617370D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66F39-E9AD-1C78-5CAB-BB7A400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180C5-B077-B6EA-3CE8-B1FD0A49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3EE3-EA5D-5595-98F8-E01EAD00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82A78-B76E-7AB7-AD45-E5C7682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B1412-86D6-383C-55E8-283B3C1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2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6FC7-A067-42E7-2DBB-368A90A3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23826-9995-2567-1B04-861272F1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8E8E2-3331-C9B4-F774-8D51972F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AAEA8-48EE-0179-37B1-4A7050F3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E0D58-079D-5B3D-C824-5A2F012E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FF184-E033-A90C-D897-34A4F9A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443D6-19E9-5131-B9F9-B443A1D7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D0272-FA13-A270-9BE6-C5D5D9CD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78EA0-73A9-B97A-1176-1F6FBFB4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9FE77-BC1B-C477-4538-CFBFC570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A4C76-1471-1393-1E63-EDB878A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E9A5-A66D-86F6-025C-12831EA9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E8302-C86E-3123-E765-6B9A512D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30133-6F48-484F-CC0C-0BEABEAE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70D24-39C9-32D0-30CA-F36C6754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BB053-2CF3-C5AA-286A-93D32FBE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444840-57C8-FEF6-143E-E1D45C55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DBEE3-7B23-9A1B-6B60-5D8B83CB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9AD18A-D7D1-303D-31F6-E9228EF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1A951-2D3E-9A48-18C9-50A4D4F0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72453-1FC0-5BB4-B513-9CB63589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3EB4F-AE98-0E49-5DBA-A78C5E84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70AF0-CDB7-BA6D-281C-1DB6B6B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5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93BA5-582B-B93C-2391-49EFB810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751AE-AB15-6011-AC35-BCB0FC77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A3BC0-8C5B-1E81-43B4-EC363AA4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2C21-1E08-1354-D676-FF8BD051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F032C-84A5-CDDD-E39A-84BA16DB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05D43-CF29-9262-CDDA-B44C11E4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0003F-BC26-34C8-F61D-B541381B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156B3-C929-3E3F-E324-E3C8D66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CFA29-1AD1-3122-B3F7-3FB984FF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C7A7-9B8A-27C1-2895-A625D765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2E457B-2B89-13CC-77AB-B615C83FA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10BD-D12F-31C9-C9F5-74482E13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BDEF-C2B9-F431-B0B8-71B92754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A7F84-24B4-22F4-AA7A-D1DA884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821F1-6893-F365-EBB2-3770F2B0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795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511B1C-59CC-65B0-84AA-1EB0C1FE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1546-3B11-2C0B-128B-DC618857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F99B-CBE3-AE51-A18E-225CEBFE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B02E-5C69-4FBA-A6A7-1151CFFB1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8E670-0C4E-8250-F93A-C933F6755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85225-3F8E-208B-DBB4-7DAB48DA9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C71D-B022-48B8-8215-F6173BEEC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82" name="Picture 2" descr="7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0769.求你一件事</dc:title>
  <dc:creator>Yihao Zhuo</dc:creator>
  <cp:lastModifiedBy>Yihao Zhuo</cp:lastModifiedBy>
  <cp:revision>1</cp:revision>
  <dcterms:created xsi:type="dcterms:W3CDTF">2024-03-10T21:00:26Z</dcterms:created>
  <dcterms:modified xsi:type="dcterms:W3CDTF">2024-03-10T21:00:26Z</dcterms:modified>
  <dc:description>
769求祢一件事
主耶稣啊求栋一件事在这些日子中拿起我来使用，
我愿谦卑顺服活在祢的旨意中，
洁我炼我用祢的手来雕刻我，
捆绑我浪漫的心因我在祢手无法越过，
我愿为祢死我愿为祢活
主耶稣啊求祢来鉴察我求祢来使用我</dc:description>
  <dc:subject>
769qmyjs
zysaqdyjszzxrzznqwlsy，
wyqbsfhzmdzyz，
jwlwymdsldkw，
kbwlmdxywzmswfyg，
wywmswywmh
zysaqmljcwqmlsyw</dc:subject>
  <cp:version>1.1</cp:version>
  <dc:language>zh-CN</dc:language>
  <cp:keywords>投影</cp:keywords>
  <cp:category>投影</cp:category>
  <cp:contentStatus>索引完成</cp:contentStatus>
</cp:coreProperties>
</file>