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AB372-5652-7F29-685A-D5513DED6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E1452E-A031-EC91-F2F8-A6208CC87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58C5A-4961-81AF-0322-1B0BCB05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31C20-727E-2F51-F522-79B23715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840B5-716A-FA61-3A8B-EC1B5600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0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873D7-1CDE-913D-A9FF-E036813F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AAB69E-FEF9-6D7B-CC83-FF49B5A1A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469FF-AF16-3996-41A7-B7EB6F7B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16817-69B0-CCED-AC3E-9FD6FDDB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262B9-96A1-97D5-C8FF-2BA9149B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8B20CF-C33D-E530-653B-B3838E321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FDAB9-6907-06E6-C087-1FCE11E5B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7F398-D8B8-8E28-3A52-CA15460D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5CD09-3CC6-8614-33E9-09F69353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3BF28-580E-D0D8-FF17-FA8ADB1F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5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79522-7A97-F5E2-7B46-7D5DCBA2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EC550-2817-9057-C3B2-B9C345E5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130F8-EC03-3FA9-5A4F-A00821AB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36D26-DE88-671F-88BD-5841A3F3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29AAD-B89E-7A74-509D-A11F2E2A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4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1AAA4-A562-C290-4D11-2A3EE0B4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C5CEE-7AB1-DAD4-AE23-E9C18076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C5FE2-CEF1-B810-530D-F470BF36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94BAB-9972-3FC3-74B3-AB43DDC0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76D54-9828-A939-3C37-78AF2668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3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4F1F1-A91C-E3DC-E131-304BFF0E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EBE6D-4170-6982-F2CB-A5D0A95FD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5CAF0C-6280-4624-9775-5232E0EB0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51212-6C15-0975-BB06-30806ABC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57223-B3A0-CDC7-95FF-A0F7EDA6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BA7C5-E2AC-7C8A-5921-5B1F83DC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24D40-55D5-14FC-5415-6E5CA23F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C2AC4D-71D0-B443-12A2-5BD7230E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2FFA1-C85F-1FE3-3D61-0D64BA8D4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0E8911-C7AE-1789-411F-89B25E1FA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0FD934-955A-272C-4544-E040CC25A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265B38-C86B-95DC-8795-1035B712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6CCB0A-1507-D7DD-8EC5-36D18C32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4EFB3B-ECCE-1C8C-ACE7-D00F5627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5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0D042-538E-D527-8A0C-EF9E2329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601732-3ED7-9ED6-1ECA-243513DF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613D33-4225-F562-27D8-7B9E8978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03CFB3-705B-9A3E-09D7-4843CB7F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4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D629B7-6826-CAE8-53A2-E4FECA7C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E60159-7E8C-A49F-C0FB-5C96D3EF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FEEA15-CE02-454B-2DA9-F832A4B1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4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30C7D-0C2E-587C-C317-7AC49C7C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2812F-E78D-2E7A-95FF-C3B10BA0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AF4C6-9EAA-C2D8-E108-12BCCE4FA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535B4-B87A-FC87-7BDD-322FCD11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294357-5EB5-D736-B700-A82503AA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BAD57-3DC0-DFA3-0F07-8DAA4B71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7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E1C42-84A6-31AE-7BE4-FAE7D970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79419F-09AF-EBA8-DCB5-B4727F8CB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967412-8BCF-E587-3299-749FEBF98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912C6-54D9-D61B-5821-896DC9E7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939DB-89D8-DE5C-42BA-48438464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FC278-BDE0-737C-2BA3-F0447995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708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BF90F7-51FD-3572-7303-F8A517E1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4C03B9-C9D3-2D01-5619-57B7398AA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D5D7F-A821-84DB-1047-CE0858098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72F97-C657-408B-ADD5-8B8782F29E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45834-2A92-83FB-7FFF-97B52734B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0664A-8523-B98F-766F-5DCE97A22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A34F-2A70-49E5-95AE-03A12C80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3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506" name="Picture 2" descr="7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0770.我们不会忘记</dc:title>
  <dc:creator>Yihao Zhuo</dc:creator>
  <cp:lastModifiedBy>Yihao Zhuo</cp:lastModifiedBy>
  <cp:revision>1</cp:revision>
  <dcterms:created xsi:type="dcterms:W3CDTF">2024-03-10T21:00:30Z</dcterms:created>
  <dcterms:modified xsi:type="dcterms:W3CDTF">2024-03-10T21:00:30Z</dcterms:modified>
  <dc:description>
770我们不会忘记
彼得不会忘记提庇哩亚海边，保罗不会忘记大马色
路上的改变，我们不会忘记与神立下的誓言，
主有水生之道别无拣选有谁能使我们与主爱隔绝
说什么逼迫患难和刀剑主钉十架有谁能理解
我们不会忘记各各他和橄榄山</dc:description>
  <dc:subject>
770wmbhwj
bdbhwjtblyhb，blbhwjdms
lsdgb，wmbhwjyslxdsy，
zysszdbwjxysnswmyzagj
ssmbphnhdjzdsjysnlj
wmbhwjggthgls</dc:subject>
  <cp:version>1.1</cp:version>
  <dc:language>zh-CN</dc:language>
  <cp:keywords>投影</cp:keywords>
  <cp:category>投影</cp:category>
  <cp:contentStatus>索引完成</cp:contentStatus>
</cp:coreProperties>
</file>