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50494-76F8-7524-B7DC-6AF37B77A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97BB6-DEC4-4D49-68FD-273FC805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2A27A-C95A-2BD2-7376-A1255BF6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DFD54-A4E4-541E-53BD-AAD7FF10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A308-C5C7-108C-6DB3-2877B0EF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CBFD-F3C5-A3D2-8791-1900DC03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C72247-6143-03C0-EBEA-080FCBA9A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F1AA4-78E4-24E6-861F-FEEA4BB7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9BB52-E763-C94F-13A4-74EFB884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C5F65-C9FB-95B4-74BC-38D2EF8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9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C18D6-216A-5083-48A8-2E6059F58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57B1-BA31-6429-5EB2-861195A5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DE6CE-FDFF-A6B8-7C0C-2EFEB130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23EAF-C894-8146-9B30-B5E479C6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2833D-64DC-A90F-E089-653249C9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088E-BBE2-4EF8-1739-47B404F9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44902-5A97-D00B-8691-D9C5EDAF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4A3F3-B72B-8C3E-D00F-012C45C4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96377-468F-3C4B-73BB-B2534BA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26B17-63E9-4EED-DD02-FBF47763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57ED5-AB03-A2AA-F0FF-3F163B9F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E1257-3B50-B349-0F49-5A77199D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1C6A-2657-2E28-7B52-ED90C957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CE0AC-FC38-4989-6B1A-601CA6F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AB65D-D871-6EED-AC30-00B85CB4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A946-20F0-0592-D93C-EFB09217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5C181-A0CE-E11A-B718-BB81DED1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DAFEF-008D-80AB-CDE3-BDB433037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FC791-3325-9E4E-0B37-F80D2502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C42AC-F249-7B6B-4EE7-DAAC80FE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BE893-CEA8-F77D-2E8C-31C898E9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1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E21E-2175-AE63-02CF-ECE852EF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379B8-78B1-044E-6F21-FB45EF12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E553F-BA1A-CE4E-4651-D79F731A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02385-D5DC-7E22-E478-0BC486A1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88A181-495A-82FA-34AA-375BA656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116EB5-4A1E-DC76-8EA9-2A8225BE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E24E6-761E-0AFF-6208-9932857A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D593F-764F-1432-94E7-20D76B32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E75E-828B-98E4-7907-A5C4DF06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4E4A8-D8A9-A6D7-970E-AB854954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3AC1B-E71E-5063-821A-32A6D870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0E6230-B5E8-F3BF-7E3D-9540FFF0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39973-79CF-7C42-551A-87515790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21ACD6-965A-5DB6-5618-630C11B8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C2D99-F90D-A5C6-199F-3B46D444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EF589-25CC-EB02-F798-E64E6E98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F716B-B411-9544-8620-53EDD9F3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C0DC6-4251-DD8A-B4D8-24AECE5B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25DE2-0C70-1E7D-2442-5EC30623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FBABD-09C0-DC3B-CC8E-DC8ECAC4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66C66-CE5A-9339-79B9-C14AE697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30B0-390F-EA28-F5EB-84178172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D875A-99D2-3766-33A5-4DEC7DCE3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31B77-C62A-0F61-996D-146CB9B5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39522-4040-F719-DAAA-4BACCCFA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94D54-E55F-E9DD-19B7-73E3C6F5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715B1-824C-0876-69E0-D7B0216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6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9F25DB-40CC-E84E-88AA-58D3DCCE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42F86-7678-209A-63FE-50F3BEE7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EB4A5-A7EE-154C-6253-C6B8C9D46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87A08-A25B-84AF-424D-C1163E519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D1E38-76A8-2289-1793-9D29ABD31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6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530" name="Picture 2" descr="7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0771.阿爸等我回家</dc:title>
  <dc:creator>Yihao Zhuo</dc:creator>
  <cp:lastModifiedBy>Yihao Zhuo</cp:lastModifiedBy>
  <cp:revision>1</cp:revision>
  <dcterms:created xsi:type="dcterms:W3CDTF">2024-03-10T21:00:35Z</dcterms:created>
  <dcterms:modified xsi:type="dcterms:W3CDTF">2024-03-10T21:00:35Z</dcterms:modified>
  <dc:description>
771阿爸等我回家
有谁像祢这样无条件爱我有谁像我常常忘记栋，
还在埃及徘徊摸索，还留恋地上的宴乐
猛然想起呀，阿爸等着我，家中温暖点着灯火，
爬过高山趟过大河快赶路呀爸爸在家里焦急的等着我，
惭愧呀蹉跎多少岁月惭愧呀犯过多少错
爸爸在喊我快口家吧礼在家里等着我</dc:description>
  <dc:subject>
771abdwhj
ysxmzywtjawysxwccwjd，
hzajphms，hlldsdyl
mrxqy，abdzw，jzwndzdh，
pggstgdhkglybbzjljjddzw，
ckyctdssyckyfgdsc
bbzhwkkjblzjldzw</dc:subject>
  <cp:version>1.1</cp:version>
  <dc:language>zh-CN</dc:language>
  <cp:keywords>投影</cp:keywords>
  <cp:category>投影</cp:category>
  <cp:contentStatus>索引完成</cp:contentStatus>
</cp:coreProperties>
</file>