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2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5980C0-5BF2-D1F8-A6B2-3C35316AA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9C0CE9-7FB1-229D-9330-54DAABA42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AB6B5B-3261-426E-6205-697185CFA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4077-6E63-41C7-89BB-7A1B4CA8FF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678B57-AE7E-0A1D-BF57-55A09F7F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6DE2E3-09E4-C497-E831-A0D052C09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8DF5-0A8D-44F9-8A2A-B2B408706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757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6204F-FF7B-C6AD-FE20-16F8AAF3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E8188B-BDDB-A609-D65B-F5CBEDD29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B4E538-E33C-C5A9-5738-17789D412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4077-6E63-41C7-89BB-7A1B4CA8FF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0B07CD-12F5-B49E-EA2F-F19E03F2E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7C5B0E-F3B0-FBAA-FE29-F4716AEF9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8DF5-0A8D-44F9-8A2A-B2B408706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42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9B0F56-9651-7A5E-D032-9336B709BA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AFDF96-03BA-F171-6862-2A6CCD362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A1FC17-9485-3BA2-451D-257B67FB2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4077-6E63-41C7-89BB-7A1B4CA8FF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5D467B-4C7D-D909-8865-EDB36EE16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976C30-3F6C-DE3D-A187-91F66DAF2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8DF5-0A8D-44F9-8A2A-B2B408706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951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0D829-256C-DA2E-F621-1E68998A4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9E61C5-7793-22CF-B17E-1E5F7303F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B03B02-1B03-CBF4-A9B5-45D623CD6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4077-6E63-41C7-89BB-7A1B4CA8FF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DD3872-D4F7-F7C1-90B5-FED2716C9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C82083-05B9-1D4E-7D34-B9D79D26F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8DF5-0A8D-44F9-8A2A-B2B408706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327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C9FBF-A3B2-1797-8E5F-ECBF756A8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7CAEE1-8938-6C6E-1308-45296177B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7AE72A-4645-7071-270A-44BA13DF9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4077-6E63-41C7-89BB-7A1B4CA8FF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14BB93-69E8-4863-2EA6-9A8FBFC33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1EAFD5-7701-10FB-7C02-FEC3A95AD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8DF5-0A8D-44F9-8A2A-B2B408706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876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5D697-21C8-3A7E-4FAA-55369056B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AF5334-B678-32CE-5367-B55AAEFC5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DDB697-52DB-28F2-B1A7-F18EF32A6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434156-D0BE-9A25-1F50-ED9F4F9B2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4077-6E63-41C7-89BB-7A1B4CA8FF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3F931A-02BB-BEE2-C1E0-EF24187D1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CFFBB2-2BB3-27BB-E376-6E5830F3E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8DF5-0A8D-44F9-8A2A-B2B408706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150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9382FE-AEDF-EE0B-C5BA-4C1D969D8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E9147D-2B27-F99B-3213-AF2732815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679417-7879-E3C7-2A37-5F2087D3A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8CA01B-D6D5-0929-7C58-6A5D813924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C9B20E5-DE48-40BA-773A-A74BB3DF13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17F25E-30BF-D420-D199-BD800D9F8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4077-6E63-41C7-89BB-7A1B4CA8FF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A28E8C8-2D99-0FED-30EF-87BAF7DC4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71C712A-5FF9-670E-9DEE-92BA086F7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8DF5-0A8D-44F9-8A2A-B2B408706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952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B9283-CD36-3173-6BD6-D0A2DCCEC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05D3C0-09B2-054F-AA1E-DCDB898ED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4077-6E63-41C7-89BB-7A1B4CA8FF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EE6B19-A06C-EC5A-A6C5-6F3706F89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B26621-5DFD-C59C-EEDB-D12CBA17C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8DF5-0A8D-44F9-8A2A-B2B408706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227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4118F1-B6FA-3110-AA1E-2EB4C6EE2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4077-6E63-41C7-89BB-7A1B4CA8FF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5A4A71-CE31-C84C-4CEF-83DD27A7A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2BA41F-A66F-34C4-E593-4E946B643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8DF5-0A8D-44F9-8A2A-B2B408706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195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C5642-BC5D-04D8-E43E-99250BE67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4F33EC-C8C8-11A7-3F6C-8F30D3772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C0FA17-A028-9E3C-F01A-FB5227C8B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501F14-4C8B-634B-DC10-A88B9AAD6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4077-6E63-41C7-89BB-7A1B4CA8FF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6C0CED-34D7-A33C-EFBB-73E20A8E0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C6180C-55FB-3DF2-7E49-8A3A07974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8DF5-0A8D-44F9-8A2A-B2B408706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95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2C438-D4E3-CC7A-A6CE-C5211A3B3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0FF466-6455-63F9-D168-E0474D1A7D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5D8AF3-B902-D4A3-58F1-A1AE6BB27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38B120-A163-FA22-17C6-4E5C3FD28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4077-6E63-41C7-89BB-7A1B4CA8FF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6238AC-0010-8CD8-6F34-6B56A188D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32BC05-C83E-BF99-FAF2-43D9FFF29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8DF5-0A8D-44F9-8A2A-B2B408706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28460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94C699-D22C-61F4-A63D-D306F239F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EA94FE-DB75-2331-ADD2-1BD234BDB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D8C090-D318-2507-1A8F-D4172D6195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54077-6E63-41C7-89BB-7A1B4CA8FF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EEF6B1-5A1E-CAD3-3844-C835787AC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2654BA-5AF1-4044-BA80-FE598DAB7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A8DF5-0A8D-44F9-8A2A-B2B408706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418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1554" name="Picture 2" descr="7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0772.神的殿荒凉</dc:title>
  <dc:creator>Yihao Zhuo</dc:creator>
  <cp:lastModifiedBy>Yihao Zhuo</cp:lastModifiedBy>
  <cp:revision>1</cp:revision>
  <dcterms:created xsi:type="dcterms:W3CDTF">2024-03-10T21:00:39Z</dcterms:created>
  <dcterms:modified xsi:type="dcterms:W3CDTF">2024-03-10T21:00:39Z</dcterms:modified>
  <dc:description>
772神的殿荒凉
神的殿荒凉守望的人在哪里
城墙坍塌各人单顾自已主心优伤主心焦急
嘴上对主都满了爱情心却与主远离
谁能为主站起都想退后逃避，真心付出的人在哪里
泪水滴落衣裳衣裳满了汇滴
有人死在罪里，有人还在埃及，主啊求祢兴起兴起</dc:description>
  <dc:subject>
772sddhl
sddhlswdrznl
cqttgrdgzyzxyszxjj
zsdzdmlaqxqyzyl
snwzzqdxthtb，zxfcdrznl
lsdlysysmlhd
yrszzl，yrhzaj，zaqmxqxq</dc:subject>
  <cp:version>1.1</cp:version>
  <dc:language>zh-CN</dc:language>
  <cp:keywords>投影</cp:keywords>
  <cp:category>投影</cp:category>
  <cp:contentStatus>索引完成</cp:contentStatus>
</cp:coreProperties>
</file>