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2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18479B-8A28-9F2F-28E0-D50DA0F85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E33F5C-6809-3254-1E4B-B75DC9E23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5DD42A-D687-F8E6-A3C7-5582E159C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DA56-4BFC-4764-AF79-9C2F8FA2BA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061A5F-A321-8FF6-083D-F3516755D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5BA0E8-F6B7-1567-5C91-3430C92E5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5A28-3047-4040-9F22-1A9AF4EA5A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31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342F0-EF3A-54FA-8104-4F32EB3AD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8CCA79-208C-92C5-3592-B8FD41892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69F75B-55AE-BB4B-9C8F-2164FD2F9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DA56-4BFC-4764-AF79-9C2F8FA2BA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C2AC44-940D-21D9-D4C0-E4635F977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BFB42A-CCD9-3960-7B27-F5284AF06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5A28-3047-4040-9F22-1A9AF4EA5A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0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675F20-221E-8783-7815-D8AC726FD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C8A17E-9405-F4B7-8B9C-9E00B6578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D6FAE1-D126-ECC9-FF84-AEA7517C0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DA56-4BFC-4764-AF79-9C2F8FA2BA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185B94-EC17-28A1-16DE-DB8FB5DF7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5F8C1E-700B-54B2-0EF1-A72BF2FC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5A28-3047-4040-9F22-1A9AF4EA5A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40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E34DF-BABD-A706-D8D6-B956F3C90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566B4-5B0F-2528-2A77-B298A1D98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D63371-E792-1DCA-0455-9C5B70737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DA56-4BFC-4764-AF79-9C2F8FA2BA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CD878A-1AAA-7FB5-245E-014E289AE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449A3E-D865-47B2-87A6-9DC3E96E3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5A28-3047-4040-9F22-1A9AF4EA5A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534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6C81C9-3125-3BDE-C3B7-AF42E52C3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F02CE8-D230-6BC5-AD15-408CBD5ED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AFDF88-CB54-1529-F079-689628273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DA56-4BFC-4764-AF79-9C2F8FA2BA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575E22-F961-C56D-1072-0926B1454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C44E0F-9E46-D2AA-4006-2F233CAB8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5A28-3047-4040-9F22-1A9AF4EA5A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947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912C0-0189-3AB9-F9D2-606CBF3B2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8B2206-DEAE-AA95-9241-1A193A8DB8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65F1BC-8769-1FA2-D3C2-316370D03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D08EEF-13E9-BE7E-288B-60BF5134D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DA56-4BFC-4764-AF79-9C2F8FA2BA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B69959-E545-88E7-0F5F-EDBD90208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B31D2B-608A-B014-68E7-D1DB00B9D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5A28-3047-4040-9F22-1A9AF4EA5A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477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58FCF-B7B3-53E8-6049-70F5A057F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3FAC38-7AC2-29AD-D267-CF0F10BAE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50E6B1-2163-8FAD-ADA7-63DB5440F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56553E-7808-644F-AFB0-C073A4CD4F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D7CCF8-7C52-E984-0056-64B46B1A3C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BBC81C-E745-97B3-B255-D7A94EF2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DA56-4BFC-4764-AF79-9C2F8FA2BA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4442149-F963-F92E-57C5-A105763A7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115F00-64CE-34F0-0E55-ACBC70F2F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5A28-3047-4040-9F22-1A9AF4EA5A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6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12BB3-B772-3206-14B0-D9BA82EE3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AB14C2-D64B-81C1-89C7-D7E1807A5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DA56-4BFC-4764-AF79-9C2F8FA2BA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13BD47-981D-CCBB-41B8-BB74CF6C6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72D204-2C70-428F-1F64-E4DDEE746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5A28-3047-4040-9F22-1A9AF4EA5A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4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6E9E75-F153-1876-34DC-22D086CC8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DA56-4BFC-4764-AF79-9C2F8FA2BA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659086-4D19-5AB0-52BB-E599C654C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C65E6B-9C55-3BDD-4DAE-D9A21DD6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5A28-3047-4040-9F22-1A9AF4EA5A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527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597C05-AC54-0AB1-2953-33210EB5F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E64853-718A-51A8-BAE9-969832635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7B9CE7-837C-7A95-6CDF-FA27AE601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E5D13C-C15D-D223-F9C4-83AE78081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DA56-4BFC-4764-AF79-9C2F8FA2BA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89BFA9-2BBA-FDA7-4528-E46068FE0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4AB6A9-07AC-0006-4F3B-63D359F3D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5A28-3047-4040-9F22-1A9AF4EA5A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5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8EA88-74F2-0DA1-3FAF-6AE7EE9BF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52F6ACA-CEBD-2790-EC53-009071EA73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639DCC-1EF0-E60A-C6FC-770234C90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EEF1AA-A907-702C-D8D9-252B269DC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DA56-4BFC-4764-AF79-9C2F8FA2BA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E3380B-0437-B3EB-FE22-A47D6981F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A7FFFE-1C8D-B9AC-8C3D-14518AFF0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5A28-3047-4040-9F22-1A9AF4EA5A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96889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130D8C-2FAF-1B7F-DB47-23A4E301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5DFB55-BB28-571E-2BA8-37A21F884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00537B-A202-7655-2467-CB12C1DEC8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ADA56-4BFC-4764-AF79-9C2F8FA2BA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1C9690-2E79-EA8C-FA92-2233BA750B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14594D-AABD-223B-7B1F-EAB492C84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45A28-3047-4040-9F22-1A9AF4EA5A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128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2578" name="Picture 2" descr="7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0773.主你最知道</dc:title>
  <dc:creator>Yihao Zhuo</dc:creator>
  <cp:lastModifiedBy>Yihao Zhuo</cp:lastModifiedBy>
  <cp:revision>1</cp:revision>
  <dcterms:created xsi:type="dcterms:W3CDTF">2024-03-10T21:00:43Z</dcterms:created>
  <dcterms:modified xsi:type="dcterms:W3CDTF">2024-03-10T21:00:43Z</dcterms:modified>
  <dc:description>
773主称最知道
主祢最知道我们的道路，我们的心思祢最清楚，
不让我凭自已单凭祢旨意，因我知是谁牵我手
也许要流很多的泪，也许要吃很多的苦
完全去顺服中心服事主主加力量走完人生路</dc:description>
  <dc:subject>
773zczzd
zmzzdwmddl，wmdxsmzqc，
brwpzydpmzy，ywzssqws
yxylhddl，yxychddk
wqqsfzxfszzjllzwrsl</dc:subject>
  <cp:version>1.1</cp:version>
  <dc:language>zh-CN</dc:language>
  <cp:keywords>投影</cp:keywords>
  <cp:category>投影</cp:category>
  <cp:contentStatus>索引完成</cp:contentStatus>
</cp:coreProperties>
</file>