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40CC1-14E7-F549-6DD4-0D3898273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7BD392-06B3-ED5C-AABA-F0E57A290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09ACC-D4A3-C284-BF5D-E78E3D15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15334-1C7C-8B79-016D-6977B943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7F33A-FB4F-07C4-7CE8-DE979C31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84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564AD-3D00-A970-60EB-325F98C1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626C95-339D-0E98-17A6-69F3936BE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21647-7726-ABDD-3034-6A1EF9FC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992A9-9AA2-B5C6-64F6-E9B66B0A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6D8EF-86B9-9F84-5C84-6A9E43C8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2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A28E3D-97CE-9FD7-D2D0-14AD038C8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9F56E-4930-67D7-4836-3190B8CD1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3EB81-6823-68AC-3FA9-73F27572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85226-92ED-4BD3-970E-D408A2E3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789E9-70EB-E0F0-CFE3-2FB85812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9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044B5-1718-914A-5100-D97464EC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9CC89-ECC5-6884-1BC5-FDD84B66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505AC-2C59-1CB3-406C-0F091AC6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C45A1-A5FA-B884-66F2-42BF4807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55CBA-A82F-573E-8022-2B57CB82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A2D30-A683-1B60-B8C9-A90F82CE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52ADBD-2629-7E40-1B14-A55B54761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98D8C-3056-CFA6-B1D7-591A4335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5CFA6-5D85-0162-B74F-06711256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42DC9-DC4C-0C85-80F2-E6D9211E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6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35FB9-D2DB-13AD-7C83-10F84948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F9286-393A-3BE0-D48B-1B4F88CFC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59E717-1517-C84B-8299-176490396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A5F4F-6E8D-AA17-A359-A1389E07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D6CA22-9A68-6F3B-DC6F-C347ABFD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8816CC-3AE9-F66E-3752-883FD970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1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84021-3429-691F-A9E8-2FA762E1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60BCC4-D138-E3E2-23D1-89775AEE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574ED-B1AA-3277-3ED4-6E0D3FA34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1FB09A-901D-884C-4909-6C173DAE9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115383-78EA-709A-F02A-9435CEF58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AF938B-1B65-C65D-012E-1FAA052E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641975-965C-0E0B-5981-33A4BD97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9699EB-495C-BDA1-D1BD-DB02005B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A0166-5BAF-AA33-184E-96CA43C7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A9DCD6-A0C8-BF37-9ACF-76C92302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2B8558-7D56-DB41-FAA0-917C174A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1E29EF-6462-CFCD-4763-981C98F3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2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7FEE09-78A3-2A33-9709-686E45CC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C2E3F-EC66-5B89-8D22-D24F768C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71D27D-2F62-385C-2A30-F1239469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78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12195-0EE1-5CF1-7AD3-FE4925A1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67369-23EF-701D-9B96-6CF227434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8A55D-AE8D-5428-EC50-8736EA72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AF3D8-6AE8-B38B-9969-C108BBE1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BFFCEE-30CE-725D-F30A-1108D62C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87768-7787-120D-5047-BE0CFDB8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3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B1F15-ED4B-7AD7-DAEB-38A711D3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F133B1-7976-6228-431D-3FE0171F8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C38A0A-6DA0-BBC8-0944-4FAB7424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54B58-6AD6-777C-174A-5437537A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288BF-349B-9432-F16E-22BE255D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16BABE-1A53-C1E9-E1C6-2FEDECE9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23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4B3718-6384-E179-3534-2C04A996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193FC-4070-EC6C-49E8-A4CBF24FE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42EFE-D5C7-95A2-B26D-9271D835A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BD7F7-54FE-5B09-0CE0-F8BA36EEB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B060B-C0C6-EC53-C045-6D5258DF0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602" name="Picture 2" descr="7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4627" name="Picture 3" descr="77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0774.你孤单么</dc:title>
  <dc:creator>Yihao Zhuo</dc:creator>
  <cp:lastModifiedBy>Yihao Zhuo</cp:lastModifiedBy>
  <cp:revision>1</cp:revision>
  <dcterms:created xsi:type="dcterms:W3CDTF">2024-03-10T21:00:48Z</dcterms:created>
  <dcterms:modified xsi:type="dcterms:W3CDTF">2024-03-10T21:00:48Z</dcterms:modified>
  <dc:description>
774你孤单么
1你孤单么真孤单公耶稣比你更孤单：
2你因倦公真困倦么耶稣比你更因倦
1池曾峰生成为人子受尽凌辱和厌产
2当袖走完一切路程背苦架往锅髅地
1池曾孤单在城里面曾孤单在各各他
2池曾困倦在那晚间礼曾因倦不能眠
1米见一人与池同情试想袖心何凄修
2大声祈祷汗如血点脆在客西马尼园
774你孤单公
3你贫穷么真贫穷么耶稣比你更贫穷
4你担重么真担重公耶稣比你担更重
3飞鸟有巢狐狸有洞惟有池常奔西东
4池能担当你我优伤安慰你我苦心肠
3从未安身走遍乡城宣传天道入不听
4池曾亲身背负重担池曾戴过荆辣冕</dc:description>
  <dc:subject>
774ngdm
1ngdmzgdgysbnggd：
2nyjgzkjmysbngyj
1ccfscwrzsjlrhyc
2dxzwyqlcbkjwgld
1ccgdzclmcgdzggt
2cckjznwjlcyjbnm
1mjyryctqsxxxhqx
2dsqdhrxdczkxmny
774ngdg
3npqmzpqmysbngpq
4ndzmzdzgysbndgz
3fnychlydwyccbxd
4cnddnwysawnwkxc
3cwaszbxcxctdrbt
4ccqsbfzdccdgjlm</dc:subject>
  <cp:version>1.1</cp:version>
  <dc:language>zh-CN</dc:language>
  <cp:keywords>投影</cp:keywords>
  <cp:category>投影</cp:category>
  <cp:contentStatus>索引完成</cp:contentStatus>
</cp:coreProperties>
</file>