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E3B4A-F898-64CC-A635-FDB916BD0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FE00FD-EFED-0868-D35D-151B184F5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D2380-24F2-F466-CDD1-60F47804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6A7D-4863-4CD9-9FDE-79D0F6578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9D58A-B54C-1DA6-AE57-36CE49A1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92009-2A2B-984B-5D30-EBC156A7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062C-7FED-4803-AEFF-BAE47058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50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E4870-00BF-CEBF-B687-58E7E0DB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4A0B25-529F-5D6F-98E2-1F2A240C6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8E487-8E75-13A4-C698-011414E2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6A7D-4863-4CD9-9FDE-79D0F6578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4005E-7236-62A0-3B8D-A497F597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105D8-A76B-46DB-1BB7-E26F46ED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062C-7FED-4803-AEFF-BAE47058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48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873BB6-F83E-71C4-F838-43E55C5B7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1FAA04-667E-2933-82F5-477D2DA99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9A30-88F3-1703-37F9-5798C2C7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6A7D-4863-4CD9-9FDE-79D0F6578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B42E7-EFEE-63B6-B989-2504CA43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A5E36-7169-3710-EBF4-AA31140D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062C-7FED-4803-AEFF-BAE47058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72A88-59F1-0E38-3FD1-8EC03DE9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6114A-C8D6-28B5-2D6F-6FD31E4B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61B2A-4BC2-8781-4D57-89783A6E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6A7D-4863-4CD9-9FDE-79D0F6578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8C83B-4AF3-788F-8A01-CC7C36CF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EB272-F8A6-A346-0166-9F81C378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062C-7FED-4803-AEFF-BAE47058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21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41176-37DD-3593-20E0-79B65B75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CA04CE-C4AB-4DDD-E927-E8C16E87B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B569F-FDA2-3E72-CD11-B61146CC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6A7D-4863-4CD9-9FDE-79D0F6578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44EF9-6129-7DA2-E095-A4D38F52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1F4B2-2E78-31D3-C5E8-372AB017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062C-7FED-4803-AEFF-BAE47058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5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37795-3F3E-8C9F-F19E-1052E689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F38C2-D06F-DF0A-47E6-F2B05F81D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5A42C3-DD5D-B414-FD48-A4B63A87E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CF3C06-BC3A-5F5A-201B-DE8CC83F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6A7D-4863-4CD9-9FDE-79D0F6578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C5F44-1D0D-6955-049A-29A37AF1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7F2B81-90CF-5912-027C-3FAFDF08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062C-7FED-4803-AEFF-BAE47058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62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BEF16-81E5-AFBC-8321-BA06064E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451CB5-78C0-EC4A-2CFC-AD4AF0C15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DB8B08-EA5B-8836-2823-0BDB41AB8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59B595-BE25-3EBA-F10E-C045E7AB4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F1EF29-1002-8BA9-4352-2B7C8242F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82A20-5436-A660-22BC-6472F11E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6A7D-4863-4CD9-9FDE-79D0F6578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214814-CC1D-BDE4-3DF0-DA67AF56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FA53D6-FD60-398C-ABD4-4B78F9FF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062C-7FED-4803-AEFF-BAE47058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1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C3CA8-A434-A037-D1F3-74089F7B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3FBE46-1AC6-881F-A756-057E2E11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6A7D-4863-4CD9-9FDE-79D0F6578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4758E8-8F1C-E61C-888F-E4079EBD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38F9A8-CEEC-1666-4810-6D01F43C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062C-7FED-4803-AEFF-BAE47058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26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2E9624-316A-E17B-AC3F-F464DBBB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6A7D-4863-4CD9-9FDE-79D0F6578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6A6012-2B84-5644-3338-79FC9792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E67E72-4730-CF1D-4B69-584D6706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062C-7FED-4803-AEFF-BAE47058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78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CFBD9-C9F7-E5B3-370C-CBE081A4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78FF1-6F49-7CBB-728B-16B451E15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E28E5B-7351-CD55-3CD0-BA33DC297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626277-81AA-8D91-C973-1ED8B43C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6A7D-4863-4CD9-9FDE-79D0F6578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080209-0D5F-0701-1AFA-37EDA9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E680EF-5D95-E5FB-4B71-A0D6305F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062C-7FED-4803-AEFF-BAE47058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67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BC258-0C0A-96B9-6BBE-8621C97E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979F7B-F4C1-4DDF-F4DB-9B92E55B2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50DD1A-2078-619D-4C3E-B9210B27B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663C35-7B4D-4518-B140-38417894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6A7D-4863-4CD9-9FDE-79D0F6578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EAC62-D248-9F4B-AD6E-27CB24F7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162E1-1180-91AC-D076-90188793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062C-7FED-4803-AEFF-BAE47058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873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C09F64-3676-6353-062D-79E886B7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91A8F8-BFD3-53CC-0985-F1B1C810C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78ED04-C243-9648-60BD-67274117A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66A7D-4863-4CD9-9FDE-79D0F6578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F3380-08E0-B9D7-139A-3FD0A699E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5536A-631E-2EBD-5B4C-EE18F9560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E062C-7FED-4803-AEFF-BAE47058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86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626" name="Picture 2" descr="7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0775.为了生存</dc:title>
  <dc:creator>Yihao Zhuo</dc:creator>
  <cp:lastModifiedBy>Yihao Zhuo</cp:lastModifiedBy>
  <cp:revision>1</cp:revision>
  <dcterms:created xsi:type="dcterms:W3CDTF">2024-03-10T21:00:52Z</dcterms:created>
  <dcterms:modified xsi:type="dcterms:W3CDTF">2024-03-10T21:00:52Z</dcterms:modified>
  <dc:description>
775为了生存
你的重担我的重担我们同来让主担，
你的伤痛，我的难言总有一天会消散，
为了生存为了生存必须擦干你泪眼，
再苦再难我们也要忍耐等待明天
大路向前远方呼唤，还是要翻他乡的山，
你是否发现光阴如闪电，又比从前更短暂
为了生存为了生存再给主说何真香言，
为了生存为了生存必须擦干你的泪眼</dc:description>
  <dc:subject>
775wlsc
ndzdwdzdwmtlrzd，
ndst，wdnyzyythxs，
wlscwlscbxcgnly，
zkznwmyyrnddmt
dlxqyfhh，hsyftxds，
nsffxgyrsd，ybcqgdz
wlscwlsczgzshzxy，
wlscwlscbxcgndly</dc:subject>
  <cp:version>1.1</cp:version>
  <dc:language>zh-CN</dc:language>
  <cp:keywords>投影</cp:keywords>
  <cp:category>投影</cp:category>
  <cp:contentStatus>索引完成</cp:contentStatus>
</cp:coreProperties>
</file>