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EE99B-5C76-BF6A-87C5-350DDC48D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624719-5CEC-20E2-61EA-3BEDBB83E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A3E6A-F5F7-9036-919E-B64B0175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8C1-3ED7-4FAB-A79F-0CBA044FC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2F0D5A-DA3F-EA18-566F-9A4B3363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4A2004-6B28-65ED-F2C5-50133D1A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3027-FF8A-4A32-90FE-A6397BFEF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36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FE712-E314-A513-9B34-CFE8654B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253981-A0E3-3C2C-CB0E-89DB728A6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8586D-8E7E-D560-2793-66B0FE8D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8C1-3ED7-4FAB-A79F-0CBA044FC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C4963-18F5-BD42-6B12-46220186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9DB12-583F-494A-080E-822B6E9B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3027-FF8A-4A32-90FE-A6397BFEF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26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6E8668-ACE0-EE50-55C4-69AE4EA39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56880D-B2D7-CF78-F4C6-782F20698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65B7B-73DA-E91B-9964-E22E2071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8C1-3ED7-4FAB-A79F-0CBA044FC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B1FBCE-315C-5EC3-948D-C52DC720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A210E6-975E-5872-7E9D-2890628C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3027-FF8A-4A32-90FE-A6397BFEF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41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7B425-6B95-9E6A-793C-13F3E8D6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BC9FD-3932-09BF-9332-B9D558FBF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96AB0-CE01-BA18-9DAD-8950BACE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8C1-3ED7-4FAB-A79F-0CBA044FC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7FA01-F2DF-FD51-640C-B8A9B826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62A0A-DF58-36F3-A352-855D3507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3027-FF8A-4A32-90FE-A6397BFEF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35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706F9-A042-AAA4-CAD0-CCB6B8AB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080184-7364-E5F0-C088-0AF63A329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DB814-4BC6-5758-A903-549BF03D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8C1-3ED7-4FAB-A79F-0CBA044FC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5AFF5-FEB6-8389-32BD-5BBB6CDE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2BAE8-F61D-3ACA-935B-65137579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3027-FF8A-4A32-90FE-A6397BFEF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7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F1D21-DE04-B96E-F1B8-B584D03A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86D76-06F4-6FEE-3D2D-F48D93312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CB5C21-8814-D01C-4DB9-0290923B9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5F2A3B-8C88-21D6-26FC-81853597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8C1-3ED7-4FAB-A79F-0CBA044FC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86C1C0-3A15-47B8-B112-2D4F6575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997B55-26C2-A772-5A4A-A65E3A41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3027-FF8A-4A32-90FE-A6397BFEF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09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9F7D9-A8A6-84E4-FEEE-4D85A41D9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7CF4F2-F7F1-2755-AC5C-72D19DA5F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90BB87-EE37-79C8-F4C4-668917C77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BED421-40EC-2B4D-43FF-856BEBB4E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0826DC-9156-8FDB-A595-877F0614F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0A1BE4-7B07-F3B6-3CD1-8E4267DA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8C1-3ED7-4FAB-A79F-0CBA044FC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6607DD-4F2A-569A-3E30-281E1C09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ACA552-DD46-9399-2375-BAF7EA41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3027-FF8A-4A32-90FE-A6397BFEF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3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E975D-18FD-68BC-069D-02C16999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232338-E86F-360C-11F5-5C1CEAE5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8C1-3ED7-4FAB-A79F-0CBA044FC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5A3994-CB97-EFE1-93C6-EB3A19C3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D4A990-1594-8A79-0F94-5423B4EB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3027-FF8A-4A32-90FE-A6397BFEF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9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898954-304C-F7C3-AF19-1B16772E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8C1-3ED7-4FAB-A79F-0CBA044FC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AF0499-0E41-76F6-66AC-D2B46E49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C740F3-91D1-927C-F03E-11C58F24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3027-FF8A-4A32-90FE-A6397BFEF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8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4B90C-C32D-6DBA-45C9-5DD168D0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6D8E4-6489-9A34-B3E6-1440205D8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10C9B0-DC76-4F56-A15E-23C16E346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5BE9CE-3B28-E243-D0B5-90EE9EDF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8C1-3ED7-4FAB-A79F-0CBA044FC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588F24-1708-8306-37FE-5849334D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32BD14-0968-8CD8-9821-D65FC7FF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3027-FF8A-4A32-90FE-A6397BFEF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92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5DB31-A295-9C84-4BC1-DE871756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351340-4E4D-FB7A-8DA1-4779D55D8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696C23-3854-F3B4-24BB-F00AB1450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B870ED-A515-1DE2-5262-E508DA49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8C1-3ED7-4FAB-A79F-0CBA044FC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F40A6F-5FB0-E9DF-E444-93F249E9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C309FE-3A51-E1A6-B0C4-22BED96C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3027-FF8A-4A32-90FE-A6397BFEF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852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1ECFA3-50C7-EC43-17F7-B4BB1586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5BE5BC-F1C4-418A-00B2-CBCF85DA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E1A4E-1D14-260C-5B72-411A13093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D48C1-3ED7-4FAB-A79F-0CBA044FC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11306-183C-3479-877E-809C77DE1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6082EC-17F0-4C73-9FDF-4ABCD5CC1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3027-FF8A-4A32-90FE-A6397BFEF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45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0770" name="Picture 2" descr="7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0781.永住神的殿</dc:title>
  <dc:creator>Yihao Zhuo</dc:creator>
  <cp:lastModifiedBy>Yihao Zhuo</cp:lastModifiedBy>
  <cp:revision>1</cp:revision>
  <dcterms:created xsi:type="dcterms:W3CDTF">2024-03-10T21:01:19Z</dcterms:created>
  <dcterms:modified xsi:type="dcterms:W3CDTF">2024-03-10T21:01:19Z</dcterms:modified>
  <dc:description>
781永住神的殿
主我们一同站在祢的面前，瞻仰祢的荣美容颜
我们好像祢殿中的青橄榄树青青的橄榄
从深夜到天亮，愿意和祢交谈，一生愿意住在称的殿
愿意给祢看门看守葡萄园祢这里有生命亚安</dc:description>
  <dc:subject>
781yzsdd
zwmytzzmdmq，zymdrmry
wmhxmdzdqglsqqdgl
csydtl，yyhmjt，ysyyzzcdd
yygmkmksptymzlysmya</dc:subject>
  <cp:version>1.1</cp:version>
  <dc:language>zh-CN</dc:language>
  <cp:keywords>投影</cp:keywords>
  <cp:category>投影</cp:category>
  <cp:contentStatus>索引完成</cp:contentStatus>
</cp:coreProperties>
</file>