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33B28-AE95-CAF5-2E86-E88FB772D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5A1F31-0789-5734-ABB0-9098E6673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43C-54FD-8D37-457D-FE212CA8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53945-E622-9E7B-8371-4012FE56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C6FC3-A7D6-FD53-D4FD-B3D34C7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1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2CC91-145E-7C3C-A4B6-ED996965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79BD0-AB3D-4DBD-79EC-3C4903FC2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2D4CC-8320-FA99-44DD-B87DD7C0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4379E-C114-7699-F675-261A18A0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75CF2-0C7F-ED0D-9F47-F501BF52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6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1FEF64-6E50-8340-AE9F-9B05BB6EA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A42BA-08ED-3275-AF2C-E2496AF6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027E4-48EF-7039-CDC8-8C0C9C9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612C6-DE87-CE3E-C240-5B8DBE37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B6DCB-5245-0B82-45CC-B000556D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5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4303D-4FBE-597C-FCC6-F7B8309F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9DDD5-2C31-F56F-FE24-223B1CA4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697BD-03F3-C4B7-B1AD-0B1ECE19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B5509-52DA-87DD-508C-4A328413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9D770-74C8-CFCE-60C1-3E28C0CC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6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9B8A4-9BEF-F17B-7419-0DA4C10C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DCC53-2149-D6E2-A454-9AB302A0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F6417-7B69-2CC3-30E7-D9A7C250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69107-B188-AC3E-5683-DBC30692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F668A-2076-DC04-F05D-EC871E71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2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4E47B-0A38-1983-B26E-09FE75BC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A90AC-28FA-393C-66D9-F0FC05423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38664-CC7A-9B69-19DF-CC28527AE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771B7-FFC1-FB80-92E1-994F7431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964D1-8E2A-8DD3-BE8A-748180F8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C7F90-8411-A2FF-0EB9-BAB54D29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8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893B9-7156-9076-5528-C8A8B49F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651BF-92FD-8256-3F55-6DADF26B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94E3A9-E804-75FC-FC9B-CF9585F7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05CEC1-F882-C12C-0321-48CE5CB31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D721A-F47F-645B-9CC4-81FDB114C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76DFFF-E1A1-DEF1-A2DB-09B3A05A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7451C8-24D8-C191-F98A-826B5E36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949ED4-FC7F-E61F-491C-A292012E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3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5809-B170-97A3-B73F-4E5E7218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05064C-CF9B-E751-32C9-FF201970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46AA15-34C5-31A0-22C4-C80929E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CFF37-0223-386A-9942-26CC0A6D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88070F-6767-8428-32CF-3EB33F94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7C9DFF-3842-F3F4-D1A8-FE794C04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27B8E-FB08-F1AD-7506-F5B1107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5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34FFD-B878-2C84-3CCE-D104B048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EBF10-819F-A78F-6DDA-CBC77D1F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6B761-EFA8-0383-7136-24AB6B35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A735D-C916-63AA-6A4A-BB891018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4C5AC-4269-AEEE-FA25-21047DC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60DFB-A9CB-4926-6749-851353C7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1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8E9A4-A4B7-3C98-0888-1589A624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B9E5E0-9FEE-0FEB-6BE4-13664CC9B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9831A-7F9F-C9E5-5C15-8CA80FBF8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F17E7-3AD1-7872-9785-5EC0BA7D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44823-B452-8621-213E-F3E030BA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4ED14-5C55-82EC-F374-AFDC9875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538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301744-4275-EC8C-C14D-66D09C8A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003EE-9505-E6CD-0FCF-59B83672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91DDA-02BB-722A-54F7-2E822D791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37E4-125C-424D-9441-BEEC3C5850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81CB8-8489-A00C-A379-6539FAB84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CE111-884F-39B4-0AEE-A6E48D7E4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FBCE-4264-44CC-B206-258A3E3ED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794" name="Picture 2" descr="7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0782.主啊，唤醒我</dc:title>
  <dc:creator>Yihao Zhuo</dc:creator>
  <cp:lastModifiedBy>Yihao Zhuo</cp:lastModifiedBy>
  <cp:revision>1</cp:revision>
  <dcterms:created xsi:type="dcterms:W3CDTF">2024-03-10T21:01:23Z</dcterms:created>
  <dcterms:modified xsi:type="dcterms:W3CDTF">2024-03-10T21:01:23Z</dcterms:modified>
  <dc:description>
782主啊唤醒我的心
主啊唤醒我的心，让我听到人喊救命的声音
主啊唤醒我的心，让我听到喊救命的声音
祢呼召我成为福音的使者带着祢的爱带着栋的
生命，走进黑暗的世界，开我的眼睛，
看到饥荒中人枯黄的脸，开我的耳朵，听到呼救的
声音，让我真正明白祢的心
祢愿万人得救不愿一人沉论</dc:description>
  <dc:subject>
782zahxwdx
zahxwdx，rwtdrhjmdsy
zahxwdx，rwtdhjmdsy
mhzwcwfydszdzmdadzdd
sm，zjhadsj，kwdyj，
kdjhzrkhdl，kwded，tdhjd
sy，rwzzmbmdx
mywrdjbyyrcl</dc:subject>
  <cp:version>1.1</cp:version>
  <dc:language>zh-CN</dc:language>
  <cp:keywords>投影</cp:keywords>
  <cp:category>投影</cp:category>
  <cp:contentStatus>索引完成</cp:contentStatus>
</cp:coreProperties>
</file>