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BDC3F-F4DF-455C-FA4B-D8D00DDD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23D333-6BAE-99B0-1450-AAB1D7EB0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09F41-E373-ACCB-142F-DA9A0B8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7225-A039-6752-EEC2-A63AE0CC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DBF8E-F0F0-1B3F-06A2-0E92FBD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0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4ED1C-24B8-DBC1-DF95-CF6FA7F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38E75-F673-CC27-35C7-BC699118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E7578-1543-042E-F70C-643A4489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41AD3-F272-8AE9-318C-4751D968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8F348-65DC-EDD3-4DF3-9D14BF6D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9C31F-0886-F949-04D5-7544ED454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09685-28D1-18E7-499C-8CDCB52E4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ED98F-8D00-DD06-CA84-DE223629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1F766-EE8A-551A-DF32-1BFC4CBC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93930-DD6E-7B8C-4633-B1FF4A54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3D18E-0952-9DE4-881A-F89D6AEF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7BB4C-9A61-3942-A9E0-48F04E64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C18C0-F787-B57E-0299-8FFFE678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10AFA-E75F-94AB-14A3-AB005AD7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F7DCE-6952-41B3-6A11-7E6EA012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65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AD5B-18C7-AC80-0329-FC3601C8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0ECA72-0F98-8E65-BA65-17D3DB58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8C776-FA87-9C84-49E7-99C7DC32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4246D-2BF2-8F42-438F-0D29758F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BDA68-47F4-AD9C-5B30-357118CD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D36F-B8BD-FD44-564E-EB2304D0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2432-D9C3-D495-F757-FC1330DB3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22369A-B80D-802B-AA4C-C712AA78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ED695-D7FE-21D0-5A92-F36046E6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79A1A-39D8-C977-4051-4744F07F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06B62-83EC-2440-42CA-C7891DC4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5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7C76F-C8FB-3913-7D4F-1C2F7BD7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EF868-3A2A-747B-22B4-44C8F390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4D7A0-D894-9962-55D8-C4C38BF9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37662-0D16-3571-A95F-C66D0BC7E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7D033-418C-5225-6BD6-838B0D35E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ED4FF-E976-72FD-7869-8B7890FF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427199-E1C9-DD28-CBD6-419682F2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817D8-3147-6EBB-79A0-403E7B73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11DD8-4A28-29C9-B323-B9CD0158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E2540-863B-D50D-9940-5E2F1CC7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30E5D-8EEF-0889-5AB3-560CE8DA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D2D79-221F-8548-5586-BF3359C7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A7F9A-6283-48B3-4EAD-7DFC22AC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C0F0B-FEFA-2FF9-D4E7-804B8167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57D94A-6815-E07C-4DDF-AABBAC8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3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D8877-89B7-01C6-BD43-272B8F22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F8409-77A1-EAE0-77E2-7AD26670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8DC8CB-EF29-9419-0B56-38449098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205AB-FE64-91C2-DB33-60175D8A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AA305-1FFE-83BB-795A-4211097A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E5F920-3C22-D5F6-B631-CDC4CCBE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1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646A-C6B8-49A2-3EFC-90A3A6DB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E3CA58-9968-1230-0A2D-91927731E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189E3E-73D8-2183-B514-F6069CAF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825AA-000B-A27E-152B-64A962F4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8A79E-7CB4-BB5F-DA94-C46E9489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DEFA1-1BE4-293E-084E-C46D6551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937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4ED7E-0529-B272-64C8-55E4C306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04943-09EC-1B04-4EA7-E998A70A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7817-E98B-26BD-7A15-D9A917790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A641-5FB8-4737-99B6-F289368CBB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D6E5D-C588-D17A-9B18-92EDBD00B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A97C0-0EAF-B1BC-0E17-D9352C7EF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FCD-EB16-43B4-97B0-95E855204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1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818" name="Picture 2" descr="7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0783.主在我们的中</dc:title>
  <dc:creator>Yihao Zhuo</dc:creator>
  <cp:lastModifiedBy>Yihao Zhuo</cp:lastModifiedBy>
  <cp:revision>1</cp:revision>
  <dcterms:created xsi:type="dcterms:W3CDTF">2024-03-10T21:01:27Z</dcterms:created>
  <dcterms:modified xsi:type="dcterms:W3CDTF">2024-03-10T21:01:27Z</dcterms:modified>
  <dc:description>
783主在我们的中间
主在我们的中间注视着你我的脸，
礼要擦去我们的眼泪，安慰我们的伤心
1压伤的芦苇池不折断，将残的灯火袍不吹灭，
2撕裂的社必医治打伤的池必缠裹，
1地的恩典尽都在不言中
2池的慈爱存到永远</dc:description>
  <dc:subject>
783zzwmdzj
zzwmdzjzsznwdl，
lycqwmdyl，awwmdsx
1ysdlwcbzd，jcddhpbcm，
2sldsbyzdsdcbcg，
1ddedjdzbyz
2cdcacdyy</dc:subject>
  <cp:version>1.1</cp:version>
  <dc:language>zh-CN</dc:language>
  <cp:keywords>投影</cp:keywords>
  <cp:category>投影</cp:category>
  <cp:contentStatus>索引完成</cp:contentStatus>
</cp:coreProperties>
</file>