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56F9D-5CA2-DA91-17D1-DF2A98200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D7BB38-F4F5-31A5-53C1-6A4604913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CFD6B-898B-CDDD-CFEB-BAED1C30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149BE-93CC-AB9B-CD8E-6187BC47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CB8A1-C576-BD9C-6CAA-B27B4517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1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51ED0-479F-7263-F9C3-30EBE8C9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00915-5FB0-4A95-6C51-BA5293FF7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632CF-0E9C-394A-A6CD-367A7CA0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C5B66-E401-3BAF-F35A-B62B40BE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47C1B-B0F5-4DCD-2073-3AB774F0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7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3AEBE8-6832-A6CC-F397-A743634F1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70F1C-895B-DFB4-37A1-6FA5E40B7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F8CAD-33F2-8FBC-6B80-89CE6F1F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86F0-15D4-8405-31AE-EA6D4692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6B233-DCA6-364A-C5D5-C0DE0C10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0F0B3-7065-E5D1-4E56-29FB1C9A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788F1-5A53-AFAB-362D-4C0462C7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77109-6604-ADAE-DC58-602679D6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18FEA-5594-0156-E92A-0C74C7EA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CD4BD-6E14-5961-4673-AE70670C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2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57FF2-AD91-95EF-CE4F-008F6C0A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6C3AA-5DF3-E397-FB15-797A4B43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5A800-0235-9046-1304-61E79224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22F03-4AA2-4146-D23D-9A40220F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4A445-8A0F-B4DB-CCF8-D299A5E2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6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D76C-2DDF-8EC0-E602-411FD3FA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2EFAF-17CF-125B-F5D8-0218356DC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C1132-47C0-8D8A-0735-B2ABFA52D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BDD1B-8710-A7AA-43FB-AB1C4D28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3F06A-95C2-0D0C-9122-2E18A048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06C6C-2CD6-C3F2-B140-7834C1FB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23CD3-223A-D95D-DD74-A340E9F6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7B18A0-9919-349D-E316-26CD40F8E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C7C17-F313-1758-97DD-175FF5D68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7C2059-FF2B-FA5D-8A9D-9D331F1A8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80C5CC-21FB-5002-B646-150E992F2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DB3BE5-8C52-F825-2001-8E61D56B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40309-4816-0031-9103-FFD31A1A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85D708-DF81-6F3E-FA86-8C28F2A7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DFE9C-A0F1-F91F-0B3A-819454D3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9A5975-E332-F958-BEBA-778E8767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E07790-3E48-6369-B2CD-8434CBBE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CB66DA-46CD-B90B-6491-F242211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5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E49B39-9487-EA1E-5EE1-40F1E433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618DE8-6870-273F-605E-5B995A7D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16338-DFB5-3A87-39A5-167698C7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9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4445C-4EF4-0BE4-BC02-178921FC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A5426-5C7A-57C3-8591-05A7801B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87115-FEA3-DD25-41CC-0739BF42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39465-8245-4E8F-C0FE-D0154561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DA5EB-C18B-F060-1630-542BCFEE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909F1-9B91-F9E8-433E-841F0AD8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EA657-3EBD-C132-1D41-5C06E85A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E4F55A-B7B0-D1A4-0577-C7CEC4965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56C472-EE14-EB49-5D0D-82B80F62D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42604-F0B8-0204-7A93-27A9D903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C0BB8-C8C4-6F92-AC0A-88B753AF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C2A1E-73DB-A71D-5649-B9346EE6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528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83F98F-A532-E621-24C1-490F7839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90580-6F0A-41F7-2DAC-A1442EFD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64BE1-C854-0EC3-63A0-EBD34B659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BA3-1DD4-4914-B79A-2A256B2D1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4E274-EFC4-D36E-2931-E9846F2FB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8805F-AB68-E8CF-51BD-B892B83CA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C33BE-439E-4DE9-999D-744D9B4C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9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4866" name="Picture 2" descr="7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0785.试炼</dc:title>
  <dc:creator>Yihao Zhuo</dc:creator>
  <cp:lastModifiedBy>Yihao Zhuo</cp:lastModifiedBy>
  <cp:revision>1</cp:revision>
  <dcterms:created xsi:type="dcterms:W3CDTF">2024-03-10T21:01:35Z</dcterms:created>
  <dcterms:modified xsi:type="dcterms:W3CDTF">2024-03-10T21:01:35Z</dcterms:modified>
  <dc:description>
785试炼
一夜大风刮，抖落多少残叶，
播下多少未熟的果，
更增添多少悲歌
主要扬净池的场
飘去的是那糠秕，真正的麦子不入火
主要试炼人的工程
你是那金银和宝石还是草木禾秸</dc:description>
  <dc:subject>
785sl
yydfg，dldscy，
bxdswsdg，
gztdsbg
zyyjcdc
pqdsnkb，zzdmzbrh
zyslrdgc
nsnjyhbshscmhj</dc:subject>
  <cp:version>1.1</cp:version>
  <dc:language>zh-CN</dc:language>
  <cp:keywords>投影</cp:keywords>
  <cp:category>投影</cp:category>
  <cp:contentStatus>索引完成</cp:contentStatus>
</cp:coreProperties>
</file>