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40C9-AAA7-D4DB-2342-FB8B3C6E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16B08-6CE5-4420-56B1-99F210EF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AAE52-0AE4-2F1F-7915-14CFD1C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86F8-921F-FE34-1643-D5B4E29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2B487-612E-D527-A4B4-95443083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2210-3A4A-0D57-FF27-4E2FE5A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960E1-66FD-E911-9A31-32FE58FD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4295-5CE9-2EAE-8797-1D4ED076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85D6C-4454-42C9-19D1-2832DEB5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1F9C6-4C9B-BC25-0A94-64D6A8B9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6B23E-33F3-A012-81FD-219D868F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051D8-2361-76AB-2E66-7A9A7F0B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9BA7D-124B-6D36-9AE4-4FE5C7EC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43887-F29C-80F0-FBEF-D612299F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5925-DFDB-365B-247B-7BFAD67A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7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ACE4-0778-A195-4E46-130EC13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E3B00-B917-2E06-7232-632CFD0F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D6E05-C7AE-5774-3F60-9DA9304A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878C-4FBC-2B3B-8C3A-B6C6A891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EDFDE-72C2-B953-A618-19E7790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11D1-1FEB-1C54-FD9A-54CE4019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94249-5E97-EC2D-441D-E3B2D9ED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9C194-90D1-A032-AA1C-22A11CA2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CCC6-EE88-AA5A-9A49-DBC40452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9114D-FA30-4FEE-734F-1354AB3C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FDEDE-C646-60A2-2F8A-6A253378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70FA0-FA5A-CECF-0777-74B7B63B6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DDEC4-3760-EA16-2E9F-08B96281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7B3E7-D254-92EE-CEF1-F869487F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03E47-9AE2-4E45-8EAF-8BDD2869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CD2E-A34F-64AD-CDD3-3263E27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0461-25C0-81F7-7967-B60D2F1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ACD19-CED9-8452-47D1-5FB40BA5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E0BC-27DD-2367-2FA6-A01FF884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DA78B-345A-12C4-DC4D-FBB14BBD3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BDA47-5C2A-E160-72F9-63853091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5F68C-8DBC-6FCC-6CA0-1248128F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4D864-2323-7ED2-E9D7-8F1E59C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9A101-15D1-AFB6-1921-C9015B99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E5D0-D009-E815-6CB5-7604974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26191D-5989-895A-A671-92A48FB6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830B4-6026-D2AA-0E92-2994D74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50794-881F-943D-6E0A-7819900A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8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C350-710B-852C-D136-2517B953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DB0F3-15FB-F530-6901-7656846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6E47A9-06A6-6C6D-8626-81C346A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73D24-D9EC-A338-CD41-604104DC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1ED36-CA8A-FDBA-F75B-0A08975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BCC61-DE93-B098-23E6-B3D596B6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7D6C7-DEDD-0291-846E-B16568A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386E7-2541-846F-07A2-CD9E89D2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3190F-B5D1-98F3-2EC6-498C80F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2574-BDB2-D6CE-402E-64C358D2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C91202-9785-E02F-EBB0-346922242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E3ACD-727E-2887-B8ED-72EF894C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8D9AE-01AF-EF70-75BE-374CBB56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2CCAA-CAFE-BAB1-0CAC-5A06BBC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74146-9683-058D-1CA0-CB46006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59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48626-A11C-DEC4-B8C8-600730A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462A8-F44C-0CEE-0611-639D513D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BE93A-AE2D-2358-926F-03B187AD1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66D2-DC81-F86B-88FA-4C69C60CC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3A7F3-A76C-7295-4E45-3A697912F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0" name="Picture 2" descr="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0786.去经历神的同</dc:title>
  <dc:creator>Yihao Zhuo</dc:creator>
  <cp:lastModifiedBy>Yihao Zhuo</cp:lastModifiedBy>
  <cp:revision>1</cp:revision>
  <dcterms:created xsi:type="dcterms:W3CDTF">2024-03-10T21:01:39Z</dcterms:created>
  <dcterms:modified xsi:type="dcterms:W3CDTF">2024-03-10T21:01:39Z</dcterms:modified>
  <dc:description>
786去经历神的同在司
笑看世间万事如粪土我们清心专一跟随主
你我本是万物中如渣滓承蒙恩召拣选高举
回忆蒙召受恩何高深愿撇万事登峰报主恩
宣言犹如昨岂敢健忘上步不前
纵然每次灰心气馁伤痛难愈，但终于恩手挽拉恩言抚慰，
一切的遭遇是让你亲近神，去经历神的同在</dc:description>
  <dc:subject>
786qjlsdtzs
xksjwsrftwmqxzygsz
nwbswwzrzzcmezjxgj
hymzsehgsypwsdfbze
xyyrzqgjwsbbq
zrmchxqnstny，dzyeswleyfw，
yqdzysrnqjs，qjlsdtz</dc:subject>
  <cp:version>1.1</cp:version>
  <dc:language>zh-CN</dc:language>
  <cp:keywords>投影</cp:keywords>
  <cp:category>投影</cp:category>
  <cp:contentStatus>索引完成</cp:contentStatus>
</cp:coreProperties>
</file>