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C07EA-CFD5-5682-2336-4FED7980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077B2A-B8E5-6F61-A326-B614FE13D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985F5-71C9-AB7B-D233-EDFCF0B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E603A-B293-98E6-107E-2E8874CD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C7D8D-75CE-C244-9B18-56437FD5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51E7A-28FB-7211-EFA8-688C8BA6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92743-1274-3B6E-A595-934C4688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DA011-AEDA-FE92-9D75-F827C201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1055F-69C6-FFF7-34E6-527394D3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CA64F-A1B8-AB0C-5EA7-A85097FC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8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349C87-17B0-19D4-C7B2-987E44B05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896A2-EC90-F952-A117-31E547C5F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6A44-8DDA-3C37-F66F-A59CA6E8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F80A-7367-027A-6E09-DF0D64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20A78-FFCB-9762-B68F-98E514D5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60D3-92B2-2764-AC80-57A29CCC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DAF35-4FEA-D8A1-D3E0-CDC33691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896D1-4622-EFB6-E3F2-21716729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DEBF1-2DD8-A427-AF9B-F128EDFF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0A038-2499-B4AE-B5F9-0E406ED2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2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FE00-DDD0-9CF6-4C67-EB89E263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DA584-BFEA-C67A-26F9-3D481B94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F67CC-C143-3934-64D5-58EF61A1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3BB5-ADAA-4BF6-04C7-40382F41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7A39D-D6AD-EBD9-7BD9-42F369D2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129F-F97B-5D1B-4BC5-A811973D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73931-CB6F-0557-937B-B49081331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CFE2F-4580-C2A3-DB1D-421EE71C3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A33C4-58D5-56B9-E78B-BA1BDC71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9D8A1-7D57-597D-2224-9DCE3D7E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AF399-12EA-2EDE-80DC-503DB37C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5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2D52-098D-8C6E-F1C7-A6C857FC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FCBE5-4B53-BD58-8B96-F1F98B21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BD853-4304-3482-BB4D-97584A6B3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38B53-69BA-06CC-7941-5AE0E72E7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346FE-ABFF-0334-4AA8-E6DDDE51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9B24D6-19DC-EBFC-F62E-5CF62E7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CE8FE-03A1-62F7-9BF8-4FD39F55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C3F83-75A4-20D1-4184-C368867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43357-F5E4-311A-229E-59A88764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86A3F-7345-5A74-D04B-089FD18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C2B0B-B9B5-C47D-E827-B47EF65A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AD89E-4536-70C2-C75E-D5BDC9CF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0F890-0D14-0452-6BD5-3BE2ECDE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B8332-10BE-BE76-6EF3-CFFE2F13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6F796-C80E-9F31-B0EE-F61143FC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2A68-2CB0-3691-4520-33917590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C997D-7BFB-E065-8429-F2F3E624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B9090-5E84-D456-3999-692E6600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333A1-A01B-4436-E8E4-07EDBE7A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ACF33-91FE-A218-B868-40AF989A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36763-A77A-0713-E0C5-BD009807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0212E-995F-C515-7E94-FE5C69DB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BD6FF-EE43-3171-8097-5FDF478D1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4078E-2E12-7F2D-3CB6-797668F6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CDA73-958F-2903-8EF6-95563770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B71FD-1D02-F68D-EAFF-4CF36E4C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1FBC3-6394-75D6-82E8-58A6A9E9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700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DD3E0-955F-5F01-799C-B162CF7E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66087-5C58-51A7-9C32-6E30F24E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5B0BC-D057-3701-18FA-2CA72F9AD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53E3C-DE63-2DE7-D13B-9D81182F0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EBA03-5D61-5245-CE91-5073D13BE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914" name="Picture 2" descr="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0787.我们要得着加</dc:title>
  <dc:creator>Yihao Zhuo</dc:creator>
  <cp:lastModifiedBy>Yihao Zhuo</cp:lastModifiedBy>
  <cp:revision>1</cp:revision>
  <dcterms:created xsi:type="dcterms:W3CDTF">2024-03-10T21:01:44Z</dcterms:created>
  <dcterms:modified xsi:type="dcterms:W3CDTF">2024-03-10T21:01:44Z</dcterms:modified>
  <dc:description>
787我们要得着加倍的灵
以利沙尊敬自己的老师不惧伯君王一心敬畏神，
为真理公义奋力争战，几乎不顾自己的生命
以利沙决心一生跟从，不在意身边美丽的风景，
只在意老师的一举一动，直到得着那加倍的灵
加倍的灵加倍的灵，赐给专一跟主的人
为了整个教会复兴合一，我们要得着那加倍的灵</dc:description>
  <dc:subject>
787wmydzjbdl
ylszjzjdlsbjbjwyxjws，
wzlgyflzz，jhbgzjdsm
ylsjxysgc，bzysbmldfj，
zzylsdyjyd，zddznjbdl
jbdljbdl，cgzygzdr
wlzgjhfxhy，wmydznjbdl</dc:subject>
  <cp:version>1.1</cp:version>
  <dc:language>zh-CN</dc:language>
  <cp:keywords>投影</cp:keywords>
  <cp:category>投影</cp:category>
  <cp:contentStatus>索引完成</cp:contentStatus>
</cp:coreProperties>
</file>