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AB7E-9DD7-D218-9367-1B62343F3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A5C493-97BC-2A0C-A254-3C0952A68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372D6-082D-1213-F21D-7D04E93D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B0658-4EB6-F8CD-BDE1-CC699DC7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26480-7D61-4F08-59B9-A9AF8991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1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B0940-BAEA-4E55-5D44-244609C0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BC9F9C-5C38-7624-1713-7D50F6F20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68A3A-2106-4974-14E0-CE2869FF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E8A6D-9F74-F7C5-1D86-7DE91389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922AB-76C7-CB95-35F6-5CBB0310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5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D1A942-5DEB-F1F6-792A-7C4BD1188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82E01-90FF-4B54-6F17-F9C5FFA9A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B8AA2-0862-CEEB-6DD8-A81C0882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E0444-A449-596B-3106-F14072CD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16D5E-0B87-04EF-3BAC-EFDC76CD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4EF60-8258-DDA6-55D5-353A69ED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4CFD0-DA3F-897B-6561-E9C5CE33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9429F-7DC8-5A0F-7697-BFBF3FF1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E0F80-672D-26DD-64B0-65DE712D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F410D-8677-D805-C84A-04F5560D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5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D964E-09D9-9CCA-52EB-FE7E7ED3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385D9-9415-077F-4C33-94538C0F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952C4-8E32-9E95-80FF-E7FAF337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CEAE6-4DFF-691B-0AA2-4DA0BE28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8ECC7-8A37-FFF6-EAE7-A8C728BF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4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09C77-5A94-5698-D03D-053C6CF9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18774-5003-D734-167A-0664CAE3C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60E2B-9FE4-10DE-0788-11FCF0572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B17B57-1B43-05DE-35A7-FE756B8E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F9C0E-76DF-C6EB-A895-CF5E7E72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90C48-DC73-CD6C-3203-A7064733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7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0BD4E-61DA-A221-C2D2-EC8E388E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C85D7B-97F7-4534-11A1-E6695AF04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0C1AA-8E4A-619C-2C7C-A6AE6969D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C9B4B6-3BA3-621D-7A29-6BCC04DB9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8C0719-663A-8DA0-CAD3-5A3188A64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6968A4-F0B2-D977-8410-9B803D72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56B640-9EDC-0438-B783-2E49E655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E74B98-283D-F486-21C3-11687CF4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8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976A0-C519-207C-D4C2-C200C753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1B4E8F-C33C-EB4F-D47E-616E255A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5030FB-52BB-C317-7808-93714927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AAD720-0983-D200-19B1-3B005147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9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1AA9E7-5975-93CA-A5C4-72F84A31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9ABFC1-F529-C725-69EC-8358F954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290AA-1697-54F2-52DB-C318CCE6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0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5C53C-AF68-DDA7-336C-2A67C6F3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A36F9-5F6A-D579-68A4-A705EFF7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1DFF27-9D11-805D-FC3E-9338A012C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E6FFA-65D7-2515-3415-DCD2C7B1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60CC03-ADEC-947E-B8BF-5F9B40B8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13BE4-647D-72EC-E67D-D828B7F1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318AB-429C-63AD-A154-EED35642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F47E43-1C12-574C-1493-637F3A094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2E0AB-5FD6-0541-DC39-2D3D82CE0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96E23A-9875-64C6-FBBF-0C1F4A08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31FD5-95F9-CDFA-D94E-B8790154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9EC0A-902E-3DCE-3292-FFE885DB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089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34BA67-DCB6-B926-C8AC-9DCE203F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6A356-C320-FE10-A767-76942BD22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2657E-660B-4619-9836-C8EAE3BA1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2FD2B-1B56-5C17-4B31-7AE9BE255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96DE5-47A0-4DD2-2F3B-62120BC4B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4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058" name="Picture 2" descr="7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4083" name="Picture 3" descr="79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0793.约瑟的故事</dc:title>
  <dc:creator>Yihao Zhuo</dc:creator>
  <cp:lastModifiedBy>Yihao Zhuo</cp:lastModifiedBy>
  <cp:revision>1</cp:revision>
  <dcterms:created xsi:type="dcterms:W3CDTF">2024-03-10T21:02:10Z</dcterms:created>
  <dcterms:modified xsi:type="dcterms:W3CDTF">2024-03-10T21:02:10Z</dcterms:modified>
  <dc:description>
793约瑟的故事
约瑟年轻的时候曾经多少坎坷，但他尊神为大，
从不说什么，弟兄的出卖，异乡的流落，
主母的诬辱牢房的岁月，
默默的忍耐深知患难中必有恩典，
静静的等候深知冬去春必来，最后终必清楚
793约瑟的故事
一切是神奇妙安排，受苦原是神要救他一家免去大灾
弟兄姐妹凡事要向神献上大赞美
人生之路不平坦靠主勇敢去面对，
也许你的路难走要流很多很多的泪，
有一天你必感恩地说：这都是主预备</dc:description>
  <dc:subject>
793ysdgs
ysnqdshcjdskk，dtzswd，
cbssm，dxdcm，yxdll，
zmdwrlfdsy，
mmdrnszhnzbyed，
jjddhszdqcbl，zhzbqc
793ysdgs
yqssqmap，skyssyjtyjmqdz
dxjmfsyxsxsdzm
rszlbptkzygqmd，
yxndlnzylhdhddl，
yytnbgeds：zdszyb</dc:subject>
  <cp:version>1.1</cp:version>
  <dc:language>zh-CN</dc:language>
  <cp:keywords>投影</cp:keywords>
  <cp:category>投影</cp:category>
  <cp:contentStatus>索引完成</cp:contentStatus>
</cp:coreProperties>
</file>