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EBF27-FC5A-74D2-8B26-02344CD0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8221A-EE34-75D8-5DA5-244A4237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FF9F3-5B30-9C75-5B54-83927034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DD9B8-18A3-0F95-7D47-667BEB5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358DB-01AE-A2CB-F512-1A67FD7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4EC9-58BD-AAB7-4DC1-1547C975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723D0-9AB3-24C6-8DA5-17E905E2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F0990-77E4-C0E4-C3EC-0236DE6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1E501-067F-5CE7-F8F6-820B27A8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71864-6413-D7CD-F1C1-69039B5C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2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5FAE1-AC4F-808D-8F65-4C56CF64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2B5AC-7D21-AC97-66A6-BF9197B0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F6F74-5F7C-7C58-6E92-42AC9840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C142B-ADB0-F692-5663-F1258BEC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DBE59-F414-94F5-56BF-02E8352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E957-4069-5EE3-3FB4-16479E13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3DCE4-3562-BD4A-3B9A-43830A0E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0FC4D-EB5E-5F02-AD21-3FD693D2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31E1-1211-C439-2A72-10A5843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E5A35-23F9-6462-CBFE-4F5820E1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96AB-4F27-9580-FD90-B766614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0B67D-0BC5-22BB-586D-8B42DF33C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6542B-ADD4-D413-18E9-652DE98B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B8F6F-6E56-008E-7D66-021443E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357D8-93AF-0F13-A40C-C1A155A3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5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191F-442A-7AAE-284F-835FAAC2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7528A-6047-DD85-8453-AB2BE4FB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D3CB0-81E0-21C3-5E4D-6FB0F861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5E364-A258-8AB0-6743-E6469E1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4E89-3B0B-30AD-E9D1-87B60FF8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1FF0C-3D73-8AB5-96E4-D4164459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109D-517C-8D08-2BBF-16F3E49D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2D462-188D-67D5-CBE2-A6C301C9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D0504-AF72-0387-7CC0-F9F8828C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AF8E5-7DFF-C9B3-0CD7-CD86201E1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2F36E-FF25-15E3-4784-517242A1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1D238-28AF-DEDF-DEDD-01D258E4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4DADF-2780-A8EC-F6B4-C926EF1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7FB14-F6E0-BA77-B693-704BFA42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6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DF741-10E2-5B70-BC93-072917AD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579AA-6D70-86AA-CB25-FA61AD59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8BF51-14A8-0438-96AA-F9C4039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EDA400-F1C8-FF2D-000F-BBFAE92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1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ED4C2-491E-4467-5ABF-BA7535FC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26D06-F2E4-B88D-A3BA-39DDF45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74D11-BF49-E65B-894F-C775C8F4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5133-A337-97CD-329E-CD94C2F5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CEFDF-2EC9-3053-8D25-F78487AB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44DA5-F993-C34E-02F3-F6284E73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07BA-E084-F83D-FBDD-2E58ED8D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4FA05-BF0D-3656-A3B4-1363377D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15250-94A6-C245-33B9-08C6FF44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45AC-C5EB-50CC-90E5-2B53C38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036F0-408F-77AF-2576-9471EB66D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A5AE8-2CF0-7E27-8C43-51D3EE0F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2AC4C-D39E-5C00-1A3F-989A3ECB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D3312-0982-4989-53DC-06EC9EC1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2DA0B-089A-52DC-E104-CC1E4D59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47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70AFF-41DF-3376-A857-10853E37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AFA4E-6E79-1563-FECC-0E35762F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7F037-F33A-7B37-12D9-7DCD5580C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2F0F-8EB0-4DD4-AAEB-6057AFED3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2569F-7102-64CA-726E-031E2C5A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DDEC-3265-D58E-893F-A483FFE3C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230C-3AF2-4705-B70A-54527EA70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082" name="Picture 2" descr="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7" name="Picture 3" descr="7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0794.无困难的事</dc:title>
  <dc:creator>Yihao Zhuo</dc:creator>
  <cp:lastModifiedBy>Yihao Zhuo</cp:lastModifiedBy>
  <cp:revision>1</cp:revision>
  <dcterms:created xsi:type="dcterms:W3CDTF">2024-03-10T21:02:15Z</dcterms:created>
  <dcterms:modified xsi:type="dcterms:W3CDTF">2024-03-10T21:02:15Z</dcterms:modified>
  <dc:description>
794无困难的事
你岂曾遇着困难心烦意乱自己无法解，
想别人有福气建置大家伙，的确万事通
勿得怨叹又伤悲忧愁操烦催追人紧老
大权能主上帝宝贵的应允实在真妥当，
在旷野为咱开路在沙漠中有
794无困难的事
江河长流遇着患难大危险做咱的保护，
上帝奇妙大能力，有力有功效
完全信靠袖的人，有大大福气，有平安欢喜，
在于上帝无失败，无困难的事，
只有交托社</dc:description>
  <dc:subject>
794wknds
nqcyzknxfylzjwfj，
xbryfqjzdjh，dqwst
wdytysbyccfczrjl
dqnzsdbgdyyszztd，
zkywzklzsmzy
794wknds
jhclyzhndwxzzdbh，
sdqmdnl，ylygx
wqxkxdr，yddfq，ypahx，
zysdwsb，wknds，
zyjts</dc:subject>
  <cp:version>1.1</cp:version>
  <dc:language>zh-CN</dc:language>
  <cp:keywords>投影</cp:keywords>
  <cp:category>投影</cp:category>
  <cp:contentStatus>索引完成</cp:contentStatus>
</cp:coreProperties>
</file>