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BC12D-AB62-46C4-609E-D2FD9C6D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A19A5D-0A59-1089-68FF-B0CD06A93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0688C-660F-24EA-EB34-FC684A30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BD826-35B1-7695-A0E8-C0A045D5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2C908-594B-4C8F-CAB2-9ED04438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4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65BEC-3F5F-1E8D-C556-E8568127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D2730-7227-41CC-2400-3FBBCE28F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E2F3D-B79F-37BA-8B8C-4DB25ECC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0CA5A-63B5-711B-7C2A-5BA96148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18E17-982D-58A6-7197-9769AB8C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8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8EF306-A761-9F5F-613C-E621936D9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96AD18-8788-2D93-5DBD-3AC1CE42B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F4AA7-1A4C-0502-3E77-620AF61F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8B5EA-9F3E-0BF3-B171-E715BDA9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42DE4-37C0-5209-1C76-FE7852E2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3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99CF-574E-F162-A11F-E0672A43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8B092-25AD-C03E-6D57-06B60A57E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D5B3D-B2AC-B1DE-8CC0-12BA22B9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2BE21-5BDB-2A80-39A1-93562367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FB871-E6AE-9511-3CCB-742F8E77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5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5BD43-74BA-8AD8-A24B-3B4F2C03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CF1730-9FC0-C6D3-C40C-047A5601C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B092F-EF64-9623-3D8B-35915997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61B2B-6446-88CC-7D58-840A393E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12217-E2C0-EB0A-5CAB-D873B5CA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28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B8D4E-B327-5148-F19F-FF2C82F3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6357E-D8E6-857C-8E7B-CCE8DAA1E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249E3C-2231-BAD4-7BB5-113A0390E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F2CF5-878C-6B46-D48F-CFF96D5F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D6F9B-708D-052D-6804-CC23DFCA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A3AA6-065E-0131-4050-8D2531FB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3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771B4-13D0-7425-EF8F-B52B729E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A4F43-B561-EE14-A41C-E52A231DA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596E1F-C369-4289-E164-6DFEC7319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B27474-85A1-F0DD-9BE6-289F1A5DE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0653B9-C377-696A-6AC1-CC0A14E8C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A8F715-DE56-58BA-9C4C-5E621AF6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2D27D3-1B27-180C-8FAE-632EAE66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C4E9D4-3C0C-245C-EBE6-88C366B3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6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B40C3-6973-1A52-6491-34703670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F44D87-7487-6FF2-43D6-9AEB7395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B78C89-D6AA-63D2-3973-B60E9779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0D447D-0C52-A752-F031-8CDDABBE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4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B297EA-000C-037C-A014-F151E4C8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FFC7-8DAC-FD5A-E6AB-43520C19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64FA02-1C89-3D3D-92E4-A502A329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1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DE45F-7008-CD90-FE4C-270110A8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93249-516C-0DBD-ECB0-AB38845F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1121F9-D656-1E1C-927F-4355F06F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6EE5C-2946-0ACE-7B5C-4D8C8FAF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693E1-82BA-9248-8E33-2A52BD53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D0413C-5858-A684-F723-DAA3AA5E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6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5B986-EC92-50C0-746B-41E6D5E2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35B867-451F-DC3B-B25C-33AF940B7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28EB70-B73A-93E4-1836-F4A1B892C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CDABD-71A5-2D88-0BBE-D226322A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AE5085-E264-8547-AB0C-C468A88F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CC15E-8D42-1B43-7C6B-021C1A7D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565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E6E406-6467-2302-AF89-53F959D9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DBADB-FBB5-5A93-D1F7-399A47F3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FD273-B67C-11DC-62E1-0B56E4CC4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C3EC7-0DD7-3772-1E26-9A53CD800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5CC94-7D2E-0A50-988D-44467EB28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7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5106" name="Picture 2" descr="7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0795.属灵的道路</dc:title>
  <dc:creator>Yihao Zhuo</dc:creator>
  <cp:lastModifiedBy>Yihao Zhuo</cp:lastModifiedBy>
  <cp:revision>1</cp:revision>
  <dcterms:created xsi:type="dcterms:W3CDTF">2024-03-10T21:02:19Z</dcterms:created>
  <dcterms:modified xsi:type="dcterms:W3CDTF">2024-03-10T21:02:19Z</dcterms:modified>
  <dc:description>
795属灵的道路
在属灵的道路上是没有平坦
没有平坦的大路可以行走的，
只有在那崎岖的小路上不畏劳苦的人，
肩背十架的人，跟从主耶稣的人，
才能到达光辉的顶点，才能到达荣美的家乡</dc:description>
  <dc:subject>
795slddl
zslddlssmypt
myptddlkyxzd，
zyznqqdxlsbwlkdr，
jbsjdr，gczysdr，
cnddghddd，cnddrmdjx</dc:subject>
  <cp:version>1.1</cp:version>
  <dc:language>zh-CN</dc:language>
  <cp:keywords>投影</cp:keywords>
  <cp:category>投影</cp:category>
  <cp:contentStatus>索引完成</cp:contentStatus>
</cp:coreProperties>
</file>