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AC05E-D6EE-A18D-6BDE-E27125F5C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437DA9-132F-B798-EF84-8BF6002E4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CF88D-1B71-7408-BE11-ADE71C6B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2D4-AD40-4A1C-AAF7-B99DF04BBB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5B607-F5FF-6275-0FD5-E01E556D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C7296-5861-D3DA-B08E-134C2C29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9B1C-6E56-4BDF-95B9-5DC6BD3A0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66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41492-8D8C-17A1-3A7D-E8D41E86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D4EDCC-240B-5908-E59C-365E2DD95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D234EA-0BAF-E99A-3209-B6362324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2D4-AD40-4A1C-AAF7-B99DF04BBB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F67408-0BC7-341A-2843-60D84CE3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85510-20C4-9C4D-3A57-7BE23E08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9B1C-6E56-4BDF-95B9-5DC6BD3A0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20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C123DA-2A7A-2067-8858-5C3FA1D77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D0FBCE-0E0D-A7F8-9EFC-452F657FC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52BA01-4BCC-AC2D-822D-A666D367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2D4-AD40-4A1C-AAF7-B99DF04BBB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C2F7B8-C3DF-95D7-7629-27A5ACFB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481550-524C-B6A7-ACA7-FF5D0B85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9B1C-6E56-4BDF-95B9-5DC6BD3A0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87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0675A-96DB-96E8-A90B-4A2EAD43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3F9C58-9EB8-46FD-D9E8-E096194AA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E2226-D3AC-769E-E255-C4D32C9E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2D4-AD40-4A1C-AAF7-B99DF04BBB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1E079C-FB38-ED45-525E-3B1FEF72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B3E6C7-9375-FC08-8A4B-A43CDB5E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9B1C-6E56-4BDF-95B9-5DC6BD3A0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83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ED7DE-F61B-07E0-CA13-6877A3FA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0B754C-3A45-4ABF-59F1-75C7D5CE0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8C0357-C3A0-9E72-890C-E34F60EF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2D4-AD40-4A1C-AAF7-B99DF04BBB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55CA32-35F6-CCE5-46B8-BA8707561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522822-92B9-C28A-053E-0213DDF0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9B1C-6E56-4BDF-95B9-5DC6BD3A0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73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ED0A5-1D59-B7E6-318E-F71BFDDD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4D6869-CCBD-F8FC-16BB-23AADF23A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F96D95-1B4B-4266-04F4-EBF50E49E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62D55F-6362-45FF-5F4C-00E23F2D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2D4-AD40-4A1C-AAF7-B99DF04BBB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F3F37E-153D-E40E-5E46-11A3DC5D5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F04100-8A21-86A2-24BB-CAD8838E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9B1C-6E56-4BDF-95B9-5DC6BD3A0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4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F1EC0-B2ED-BCB0-F293-972D14E10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22B7DD-42B9-EF32-3869-01EF34E2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66D38D-454A-AE9C-ACF1-0602F71AC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340D10-CF0C-5C97-D090-DF7A3F419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C30C4A-43A8-5E07-0D40-8B6C6818E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0EC638-6580-0CA9-18A4-2FE69CE8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2D4-AD40-4A1C-AAF7-B99DF04BBB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4DF93F-CC7B-5AEC-D2A7-4DDB7C2A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970BEC-687C-4E72-E586-140A6644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9B1C-6E56-4BDF-95B9-5DC6BD3A0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3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62C47-E0E8-836B-C51C-97AB52D73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7A5EC2-80E7-B988-FE4E-C4DD0AFA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2D4-AD40-4A1C-AAF7-B99DF04BBB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E014AE-B303-EEAC-1F63-79E3AA0AE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A23E26-C44C-13E8-A22F-522AB78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9B1C-6E56-4BDF-95B9-5DC6BD3A0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78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F6B3CB-5E18-103D-4B33-21432FD2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2D4-AD40-4A1C-AAF7-B99DF04BBB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DE4B4C-3054-D769-1C15-47C77A5E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1DE964-E45A-9175-FE1F-3E46AC5E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9B1C-6E56-4BDF-95B9-5DC6BD3A0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63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2097D-274E-8448-EC65-B1D59FC6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33286-5D4A-1891-0EE2-9647D8A7A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277134-610F-CC04-D1E7-427195270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06E89B-03C5-A72E-E038-51279768D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2D4-AD40-4A1C-AAF7-B99DF04BBB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519201-74AE-C058-98EE-2052D16F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30C412-93DC-636C-4A15-9996A886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9B1C-6E56-4BDF-95B9-5DC6BD3A0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13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7A769-1299-1AE3-007D-00486E9B5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A258B9-AAB5-645B-FC40-6B67FDD8B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55FAD-BE79-703B-C6C9-DB931F6B3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7C95D4-5E5E-BF7F-6337-DC0EE4DD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2D4-AD40-4A1C-AAF7-B99DF04BBB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2BD4E7-8E52-408E-A477-F40BEDF7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9C01DF-9985-5944-C7A7-CE3BD7282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9B1C-6E56-4BDF-95B9-5DC6BD3A0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29362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CACE35-3955-9D47-BBDD-34C23E404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5E30C7-333F-A593-DACF-FD849B6A5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C1A7DB-DD4E-2A51-4423-386371D60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962D4-AD40-4A1C-AAF7-B99DF04BBB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340C3-8256-3640-DFBC-8D8D97052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975765-BF10-F1D9-4C99-B01AE9E2B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19B1C-6E56-4BDF-95B9-5DC6BD3A0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62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6130" name="Picture 2" descr="7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0796.在谷中我遇见</dc:title>
  <dc:creator>Yihao Zhuo</dc:creator>
  <cp:lastModifiedBy>Yihao Zhuo</cp:lastModifiedBy>
  <cp:revision>1</cp:revision>
  <dcterms:created xsi:type="dcterms:W3CDTF">2024-03-10T21:02:23Z</dcterms:created>
  <dcterms:modified xsi:type="dcterms:W3CDTF">2024-03-10T21:02:23Z</dcterms:modified>
  <dc:description>
796在谷中我遇见祢
在谷中我遇见祢，称是圣洁的百合花
在园中我遇见栋，栋是鲜红的凤仙花
在沙仑我遇见祢，栋是芬芳的政瑰花
香漫天涯爱扬天下，主祢是我们盼望的弥赛亚
医我伤痛替我受刑罚，今生今世我不再惧怕，
人生充满称的同在，生命里燃起不灭的火花</dc:description>
  <dc:subject>
796zgzwyjm
zgzwyjm，cssjdbhh
zyzwyjd，dsxhdfxh
zslwyjm，dsffdzgh
xmtyaytx，zmswmpwdmsy
ywsttwsxf，jsjswbzjp，
rscmcdtz，smlrqbmdhh</dc:subject>
  <cp:version>1.1</cp:version>
  <dc:language>zh-CN</dc:language>
  <cp:keywords>投影</cp:keywords>
  <cp:category>投影</cp:category>
  <cp:contentStatus>索引完成</cp:contentStatus>
</cp:coreProperties>
</file>