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B2F9F-EE41-4F73-3E07-17B13CAB9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C9925E-ED73-E065-5F1D-DB2ACC22A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4ECB9-D8FF-F3E8-8188-19E3D501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656C0-507D-A381-834A-1A821C93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5E8C7-5D10-33BB-94CF-2B2B31A5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6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90D63-9219-3F18-FCAA-C1BA480C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F8D03-15AE-9C3A-2EF9-45CB8B69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ECB31-DDC4-74D4-1030-FA3BD30F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BA5D4-A00D-70F8-3428-ADEC62C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C3B8B-D881-3968-9DF9-DBD4B4CB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2CB64F-43A7-6B4F-4288-35007124F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1DAC9-FC85-943B-D93E-3A3F2A179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C6718-DA21-F845-9A95-851AFC72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7D125-BD8F-6B01-A97C-80A29E93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EBF63-8EA2-CF60-DAA1-EA866E2A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8302C-C415-9262-5741-B1136903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D701B-9476-A473-8B3B-098C4B30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E77ED-A3CF-8B2C-05CD-F494F4E5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CDE9-C584-8BEA-ED23-5F446FD4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BB7E5-3D5E-F1EE-A37A-747E264D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21E51-433B-35BD-8A02-21B426D4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2DE-E28B-DF82-1202-C8C6AA36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A63FE-DA17-BC92-344C-FB3D7787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B4666-18DA-9A9C-47B0-EB247B26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A2139-F211-2475-0EE8-5BECD59C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5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E9C41-E483-37FD-863E-F8CF6A76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0658D-E9D9-C23A-AD11-0215D3BB7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822D6-E507-44FF-7729-C39D5385A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B9A8B-FF0D-7F20-F9E4-6623E7F8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D6219-C8F4-2C2D-B46E-0BB34612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F44C3-529C-ACCB-F674-1701A0B8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B6196-F958-2208-4490-C83A0DCB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7748F-78C2-1F93-5D1C-93DA42AA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400B7-EEF2-D763-8723-41B5E572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CCEB65-C497-3695-64C0-56C9D780D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FE4CA0-E035-2194-4CC8-27A4D5F42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E06AE-49B1-8E86-48C1-DAB4323D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F2CEF4-923C-B1F7-1434-F3B208D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6C9A9-0031-4690-307B-525FB3BF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ADC9-6317-F2CC-249A-15C89020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D4B12-A6F9-BDE5-BB5C-15865B94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52B23-4ADA-79CA-33B0-7D1F4F42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35CEB-3477-3B3D-DC69-EF13E365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9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FC507A-5930-6D74-F7FD-20BB6EFF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8579F-4317-116F-A232-9B212345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99D86-0040-4E2F-4CD3-24C87311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8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37D0-1778-23E9-3784-EB57006B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F661C-469D-1A98-FBD3-782F00BE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69F10A-38B4-F1A5-B8A4-6C700806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AAE43-FD30-89E3-6CCB-4B65E42B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5D9E0-7B1F-A9ED-1323-CD4893DF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2E62D-AC5B-56AA-1E40-3912EE52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C0801-9979-6C59-AEAC-093577BC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62F408-189D-2C14-C465-D3051373D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1B0FD-133E-44B7-2C24-8EAF482A2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E0A1D-1A36-CA88-F60B-A8F8DEAB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2CD45-49DF-33A1-9B82-8E23AA28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53397-1131-6B36-DDC8-5C017D0D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474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78F7F5-1BDA-A4B1-C7D5-56206417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FC5D5-95BD-EF10-57D1-794ABAC8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FBA1C-6409-9357-76F9-8CFF123AA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1644-A8E0-4319-9B12-FEA1985CC6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D4CA-8B70-2101-B313-FB8A7EB9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47755-19AD-6F05-8FFF-A6480E77F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7790-875F-405F-B5B3-138B2A266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4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154" name="Picture 2" descr="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8179" name="Picture 3" descr="7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0797.时刻需主</dc:title>
  <dc:creator>Yihao Zhuo</dc:creator>
  <cp:lastModifiedBy>Yihao Zhuo</cp:lastModifiedBy>
  <cp:revision>1</cp:revision>
  <dcterms:created xsi:type="dcterms:W3CDTF">2024-03-10T21:02:28Z</dcterms:created>
  <dcterms:modified xsi:type="dcterms:W3CDTF">2024-03-10T21:02:28Z</dcterms:modified>
  <dc:description>
797时刻需主
1我时刻需要主亲爱之神
2我时刻需要主试诱难当
1世无其他柔声能安我心
2主若常在我旁便能抵抗
我需主我真需主，时时刻刻需主，
求主此刻就施恩我来就主
797时刻需主
3我时刻需要主苦乐一心
4我时刻需要主愿明主旨
5我时刻需要主至圣之神，
3主若不与我亲，虚度此生
4但愿由我完成，丰富应许
5亿愿与主合，团契永恒
我需主我真需主，时时刻刻需主，
求主此刻就施恩我来就主</dc:description>
  <dc:subject>
797skxz
1wskxyzqazs
2wskxyzsynd
1swqtrsnawx
2zrczwpbndk
wxzwzxz，sskkxz，
qzckjsewljz
797skxz
3wskxyzklyx
4wskxyzymzz
5wskxyzzszs，
3zrbywq，xdcs
4dyywwc，ffyx
5yyyzh，tqyh
wxzwzxz，sskkxz，
qzckjsewljz</dc:subject>
  <cp:version>1.1</cp:version>
  <dc:language>zh-CN</dc:language>
  <cp:keywords>投影</cp:keywords>
  <cp:category>投影</cp:category>
  <cp:contentStatus>索引完成</cp:contentStatus>
</cp:coreProperties>
</file>