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BD9C-B98E-DF06-2E9B-4C2A3E73D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174F0-66CE-126B-52AB-8762672C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BCCF1-7148-863F-68A9-1DBCF41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9B7A6-4852-44FA-39EA-938E7C62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93E43-B18D-3BFF-6264-B94DB2BE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3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3976-A2EB-2312-5DC8-5A7E17BA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1AFE0-1588-25A7-3265-90AEF430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0BFF3-D11A-4CB7-161A-70B67B51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BFAD5-5368-2335-BDE7-F081D4A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08B68-B056-B10A-D554-16C09080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7FCBD9-B96E-F0B1-2E01-068D26AA4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B2AA1-5220-67A6-8B40-46CEB9A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F1746-8035-A243-6BF2-094D9631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74967-5F35-7DD9-B512-2387CB6D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869D4-C6A9-F6AF-4DA7-D10C7EA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1D92E-295F-192B-0917-0044BA84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BFE6-C33E-E326-4150-B5435579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37BB0-FCF5-FAE8-2080-3DB96E47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FF907-C6CA-7B5F-9574-B59A95F1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FBD4B-3241-DEA8-3F01-C2A397AB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48225-9843-6B95-6156-0F94B16E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03C20-4105-F7B8-2B91-35B4067C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28872-BEC1-78E4-4136-0DB354E9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FEC07-36FD-FE9D-083F-81258F4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7C10E-6023-E146-1866-3C1AA31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21403-805C-0843-65FA-404710B2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1DD21-AFD8-5F18-1F0E-AC036F39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1E974-662B-4B8B-E37F-94087875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001A0-6626-8F74-FF0F-596AFF4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0AE8F-3D7C-DBC3-2CEF-589C6907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B4CC4-D307-5FBD-BC01-E5CFAD36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9F9DA-D2D3-E69B-809C-1CE5ADB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9874-2147-677C-1365-D01827EA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0057D-FB59-4190-F95C-843F5E16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34A105-0A84-4B0E-1AF9-D0DC25E4B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443BE-9A30-296E-839D-EB5C7A66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607281-A2E2-5546-37F4-58FC1E9C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B1A59-0F4A-0A26-B57B-50E548B0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B172C-5598-FC49-0566-1B8F603E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2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E1EA-CD18-DFC6-7A74-BF833DF3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AE495-81D1-E255-7D77-F30F2A58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52D7CE-7D4A-BA82-39E2-65BCD22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85010-A00F-5E8B-283F-F1041F4C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C84E3-5A9D-3B18-9DE9-717AE750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E14C0-5B11-A17C-4462-E932ADA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3CFF3-6CBD-7AA6-E9DA-8CCAB0F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7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F2CC6-2D76-DE14-FACA-D2E1760F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2D153-9BE5-AEA4-D1DA-363AFD91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C04CC-EBA6-2618-AE15-929D0BF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4129-4F14-634C-6C88-7519DC5F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34928-B1C7-8E37-1B5C-2EB824FE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FEE44-1708-800D-87FB-BB780EB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8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5218D-FCF6-98BE-DF54-ADB66F03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5F43E-AF5E-6769-61BA-A11A7E3A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5518A-A43C-10A4-9584-42ECEAEE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00561-90F1-23DF-485B-B9E16371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EFF51-7C34-77A1-130A-2936DA6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6C754-DBF7-1E39-9D07-9524820E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778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75E48-3BCD-FCDE-D88E-BF67C211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AE4B5-4295-45D5-E1D1-51B5FD59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20311-EAFF-F3D0-378A-3B6AE1C7A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5901-5A33-4B64-A7FB-D0215704B6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4630E-0C3D-4093-C607-895FAFF3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DAD62-BACD-A2DF-2B5B-7326325DC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C604-7714-41B0-8EBF-8F362C524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02" name="Picture 2" descr="7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0799.一世人跟随你</dc:title>
  <dc:creator>Yihao Zhuo</dc:creator>
  <cp:lastModifiedBy>Yihao Zhuo</cp:lastModifiedBy>
  <cp:revision>1</cp:revision>
  <dcterms:created xsi:type="dcterms:W3CDTF">2024-03-10T21:02:36Z</dcterms:created>
  <dcterms:modified xsi:type="dcterms:W3CDTF">2024-03-10T21:02:36Z</dcterms:modified>
  <dc:description>
799一世人跟随祢
求栋教示阮数算家己的日子互阮得到智慧的心
阮一生夸口只有劳苦和优愁紧紧过去无留什么
因为行栋看千年亲像过作瞑阁亲像明一醒阮一
求栋早起时用祢慈爱充满阮互
阮世人欢喜
阮一生欲跟随祢阮的心献上给栋，
阮一生欲跟随祢欣慕栋和祢倚起
阮一生夸口只有劳苦和优愁紧紧过去无留什么
求栋的美妙馆停阮的顶面愿祢的荣光显明</dc:description>
  <dc:subject>
799ysrgsm
qdjsrssjjdrzhrddzhdx
ryskkzylkhycjjgqwlsm
ywxdkqnqxgzmgqxmyxry
qdzqsymcacmrh
rsrhx
rysygsmrdxxsgd，
rysygsmxmdhmyq
ryskkzylkhycjjgqwlsm
qddmmgtrddmymdrgxm</dc:subject>
  <cp:version>1.1</cp:version>
  <dc:language>zh-CN</dc:language>
  <cp:keywords>投影</cp:keywords>
  <cp:category>投影</cp:category>
  <cp:contentStatus>索引完成</cp:contentStatus>
</cp:coreProperties>
</file>