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C7B0-6CEC-0F66-D464-A629EBF37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64DAA-6B18-4C62-66B1-075454ED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494C4-94D0-44C7-7DEB-EAA78C2B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6CD34-8038-DA83-F7BB-FE782D2A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AA001-1A2A-6002-157C-119303EC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8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CAFCE-3E30-53D7-3FBA-3EA98E9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83276-4CBE-B980-113B-CE7DC64A8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76825-3E86-1330-2A8D-F74E996B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E78D0-FDAD-45CA-CAE4-BC00BBE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2936F-C11A-64A1-3E16-D671E4FB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029AE3-CCB3-4F24-9440-615D0533C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01F43-8FF9-450F-9CCD-AB8EF7C3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C8243-7B50-DDCC-E931-0E869EC8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8EB1C-553F-6954-4D1E-B01FC012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6B36E-B7C2-C150-BF72-782B1749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6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EE1FC-D749-7C42-0179-717F02D5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EE440-504B-DCC9-0358-FD384EBD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6226A-1B43-41A9-D2A8-8F32836E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B9941-4C8E-1CC4-2431-27E7B5BA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F2966-913A-3C18-D269-D0A91A2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A32F-B393-2E1D-FA97-3A5DBB15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C2D10-9ED3-EB88-F2BE-C6CD40C3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32840-38B1-6E73-33A7-DCEDFB6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0EF6B-5482-93CC-0288-F31683F8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01182-0D6B-A6F0-D12C-644F43CA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C8377-8D65-B1B2-6BA3-7F11F846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0FA28-9298-EA6D-0E6C-45EAB4394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B2E179-28FB-9394-A151-C670CD6BB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2B3A-FD46-E648-2098-EA7D9553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B6944-69D5-5D8C-2F1B-744C8C6B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8CF58-C123-18D4-B464-4B21A0EB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E7F0A-FC48-65A0-34EF-C9ABEA84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61D2F-66AB-9AC0-569F-2BF9553B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98E6FF-BCC0-F895-84C3-42A931BD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9FF6DA-1C36-780F-2290-981C3E23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3E9DA-14E2-9C0D-8DC0-8EA1860E1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E2B01-8E9D-6FCE-FED4-00A70C86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8FBCD-4740-E9B9-D702-4275021F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E4503F-0819-8A3E-5A83-FA8DD1BB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19E9E-6A1C-EE18-BD62-C42B9C86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08C1-82B9-A958-6C7D-854A3A2D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C13D0B-1551-2630-1CA6-9704B37E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17479-00F9-368C-6901-4BF02CF3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0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94488F-08D1-C111-ED73-6B733E8D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33CF87-608B-41F3-3344-60B767B2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4CB0E-FBCA-E718-1A8C-BA1AFBD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B668B-6CC1-42B4-1A40-EF57B273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0CC13-D23C-C2BF-F96B-F14241C7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B9F1B-6030-452C-32C5-15AEFCE0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1ED54-FE93-83E3-8288-9D3A70A2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AE045-CE72-ED49-BD46-C9612929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ADCB1-FD39-954C-A874-5751B4DF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4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31D8-8708-21E8-B1A9-39615FBF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6924A-9744-01AA-C3C6-0B85471A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7D8FF-00BD-3C9C-9ABD-48215F30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1BCED-E305-A57D-E13A-8961FA25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D343C-7302-97DA-38F5-AAEA68D3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B3EE5-F5FD-21D0-A01D-2F23E488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712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23D46-F4F5-E9A7-F9D2-94370801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4A717-5CD2-BF2A-B440-76EBBBA9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66DB4-FBDA-84ED-0EF8-C1327264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5405D-BB34-4ADD-AE8B-1903E8C1DA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039C5-E4D0-A89C-106E-2ABEB4CE6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38550-0803-A31E-5B37-2B18447A0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F53BF-1C37-4C94-82B3-B547BCDA4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250" name="Picture 2" descr="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0801.撒网的人</dc:title>
  <dc:creator>Yihao Zhuo</dc:creator>
  <cp:lastModifiedBy>Yihao Zhuo</cp:lastModifiedBy>
  <cp:revision>1</cp:revision>
  <dcterms:created xsi:type="dcterms:W3CDTF">2024-03-10T21:02:45Z</dcterms:created>
  <dcterms:modified xsi:type="dcterms:W3CDTF">2024-03-10T21:02:45Z</dcterms:modified>
  <dc:description>
801撒网的人司
漫长人生旅途中优愁常常围绕你
终日补网又撒网不知何去又何从
你可知道神爱你你可知道神爱你池带领
你扶持你爱你你可你水远爱你</dc:description>
  <dc:subject>
801swdrs
mcrsltzycccwrn
zrbwyswbzhqyhc
nkzdsannkzdsancdl
nfcnannknsyan</dc:subject>
  <cp:version>1.1</cp:version>
  <dc:language>zh-CN</dc:language>
  <cp:keywords>投影</cp:keywords>
  <cp:category>投影</cp:category>
  <cp:contentStatus>索引完成</cp:contentStatus>
</cp:coreProperties>
</file>