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7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C8147-7A53-45F3-31EF-4CCA4B78F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30D39E-B13E-82A0-79E2-507A43CE7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9D847B-1119-E78F-653E-0C6D22D9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C68F-C176-41F3-A6CB-A2197BA41E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1CC63-4590-2B73-8524-AA13A4DB4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009B6F-BDC7-608F-878B-F1C3F916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F3BF-1299-4049-A291-CA48E8CE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57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ED462-E1BB-167D-AE2B-56EC071C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802D47-0540-F172-7085-DF877F5D0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A1B698-9BCE-B70D-8AF8-7464E930B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C68F-C176-41F3-A6CB-A2197BA41E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04CC82-8A6A-48FF-E8C8-39177738E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2EAC9-C4C1-F62F-2969-CA8B908D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F3BF-1299-4049-A291-CA48E8CE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85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98E95F-1801-C559-878F-DD4B4BCF8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FABA93-82CF-4254-4530-A5BB8A12D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CF264C-9366-16B4-4F23-C02A18F47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C68F-C176-41F3-A6CB-A2197BA41E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179F35-8AA0-DECC-2467-7768E8D0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37265-8E7F-2EBD-0FAF-6A3C50EA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F3BF-1299-4049-A291-CA48E8CE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62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43BF9-3033-088E-9EF2-54B1E6588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6D71CF-92D4-736D-F642-451DACC7D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F4068F-FE83-41B3-AB23-90294090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C68F-C176-41F3-A6CB-A2197BA41E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F17730-F658-859F-C9CD-6D0FABAB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A6D6AE-4E57-6D34-27D7-0678C01A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F3BF-1299-4049-A291-CA48E8CE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32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E4854-066D-0C0E-6767-E5368E138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54C5D0-22AF-83FD-44E2-148B05B75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C33408-BA86-F4A8-E5A9-565B62A6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C68F-C176-41F3-A6CB-A2197BA41E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60EEA5-01F4-247F-F1CE-B2E1643F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AE777C-4066-00A1-446C-B765C78C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F3BF-1299-4049-A291-CA48E8CE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28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4B722-68B9-3DE9-13D3-12BBBC0B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F7B5BB-8891-DBB9-4CAF-1007D75DD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CE9B57-57BB-0E6F-DEDE-8648F1F53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944DB1-6D1A-67B8-B0D6-03CC0073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C68F-C176-41F3-A6CB-A2197BA41E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990B9C-0D8D-4E2F-80FE-74F2B148E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CE03D4-376A-D6CB-D0C0-9181977D4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F3BF-1299-4049-A291-CA48E8CE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43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5987A-A470-F902-A4E4-2B050090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DCDFE7-7119-F5EF-094A-744BC84E9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E2540F-7BB7-2E09-4842-CCE527D42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B84106-117C-3A0E-DC60-185EF359C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CC0911-15B7-75AF-01DD-DC9BF6C98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6A76C4-DF02-DD03-7AD1-523A060E5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C68F-C176-41F3-A6CB-A2197BA41E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F4CE0C-E35E-33B0-1B68-664C9D27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4C0A3E-C6DD-9DF1-0DB8-866C0D81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F3BF-1299-4049-A291-CA48E8CE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606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FE319-4CF4-2AF0-9D2C-B36E9036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526CD8-DC95-6A4C-D6A5-E1B281E07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C68F-C176-41F3-A6CB-A2197BA41E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C1BB13-AA64-3A2E-C9E2-C2D7668C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D2D0EA-927D-EDDE-CB2D-78416542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F3BF-1299-4049-A291-CA48E8CE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76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0E94E9-AE85-B1CF-B0A7-4AC8E556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C68F-C176-41F3-A6CB-A2197BA41E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9E6AB2-97FB-C76A-D5A2-A791946FD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BACF5F-D790-9A90-F849-6D90545A6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F3BF-1299-4049-A291-CA48E8CE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42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EB597-BA79-9FFB-39EB-7B06FD57F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904300-8DB3-16F2-FC83-E6E059275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EC030D-24AC-4E78-0775-ECE50CEF6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327776-19BD-D67C-3469-8750D49F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C68F-C176-41F3-A6CB-A2197BA41E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4C3831-7227-DE80-C388-A11EA3C76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AF9A8F-FA98-0E2D-6BF9-475042DB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F3BF-1299-4049-A291-CA48E8CE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02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96FC0-0E51-08D8-3F9D-22790C226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6AD850-95E0-C7C7-DB59-57270BD86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7AA895-331B-1A51-CB33-AA7D12661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93A64D-B2FD-1A57-F912-97C30285B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C68F-C176-41F3-A6CB-A2197BA41E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C09C7D-692D-A0B3-9B17-639C86A4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91A856-EDAB-AEF1-FC04-74454AAD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F3BF-1299-4049-A291-CA48E8CE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29063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278553-13FE-4F9C-7D4D-32F3C4BF9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699B59-944F-AAD5-4372-D024CD710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5E43D-8C83-491D-5CA9-3C2C28C11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9C68F-C176-41F3-A6CB-A2197BA41E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CBE394-80CD-2324-193F-AE91D08FD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CE51E8-69C7-3A1E-0456-14B26DCD1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AF3BF-1299-4049-A291-CA48E8CE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04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4322" name="Picture 2" descr="8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0804.因我，知道你是</dc:title>
  <dc:creator>Yihao Zhuo</dc:creator>
  <cp:lastModifiedBy>Yihao Zhuo</cp:lastModifiedBy>
  <cp:revision>1</cp:revision>
  <dcterms:created xsi:type="dcterms:W3CDTF">2024-03-10T21:02:58Z</dcterms:created>
  <dcterms:modified xsi:type="dcterms:W3CDTF">2024-03-10T21:02:58Z</dcterms:modified>
  <dc:description>
804因我知道祢是谁
主虽然祢今日远离我我仍要寻求祢的面
主虽然栋今日不看顾我我仍要向祢仰脸
我的伤口疼痛虽然祢不医治我仍要等侯祢面前，
医我已知道栋是谁我的生命被栋掌管
因我已知道祢是谁是栋掌管我的明天</dc:description>
  <dc:subject>
804ywzdmss
zsrmjrylwwryxqmdm
zsrdjrbkgwwryxmyl
wdskttsrmbyzwrydhmmq，
ywyzddsswdsmbdzg
ywyzdmsssdzgwdmt</dc:subject>
  <cp:version>1.1</cp:version>
  <dc:language>zh-CN</dc:language>
  <cp:keywords>投影</cp:keywords>
  <cp:category>投影</cp:category>
  <cp:contentStatus>索引完成</cp:contentStatus>
</cp:coreProperties>
</file>