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668A-A6BD-E7F0-5874-265A1DB64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ACA8F-4805-1290-E3AC-41278417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CA070-DB19-AA79-3EF1-4F901F5B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1154C-E286-6B4A-2A58-100A3705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24DFF-F140-F69F-5FBC-491A66AB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9EC87-AAE0-98F9-1B18-FF0B11E4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16FFE-08F6-8C68-2851-8A714CAB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18423-702A-20CE-503E-678A5C9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C7E59-127D-BDC3-2A87-E75106D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2595-CD4A-1FC5-CA35-AF946413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6A572-DA23-877E-7CDF-D5BC7BB35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59D1B-B9B5-8FE4-7F1E-061726F2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0F8B4-33F3-FD5E-43ED-6EBB9D57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0438E-F7F4-85B6-41ED-115027FE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E1228-8630-2E1E-9592-24804D90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9838-409B-7F0F-C951-CA2AB965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B272E-7C59-AF00-4158-AB00E11D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5CED2-F672-C1FC-E41A-CB7DFAEB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D43DC-FCB0-EE88-DEA2-472FB03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C5DEF-CDB8-3E78-A1FA-CEF2ABF9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BE4C-A294-8EED-B4F7-43DCD307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CDF44-68C8-2147-6A98-AAFF15A5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5BD8E-586B-378D-47BD-8DD73A86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4ACA6-5E7D-8551-F9DA-189A94C5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98D20-25EA-1EA1-1461-ED43BE6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E5DA2-F491-5849-8264-12F6F67E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367CA-D348-85E4-6996-B045DFC27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723EA-29AB-9271-7E27-81E619CD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A99E5-9684-F85D-C17C-0BC9706C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31E74-B0E7-47CD-B0F3-DC661A1A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6FC2E-1303-1ED8-76A7-EBC6C10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AE79-0B1C-F443-40A7-CCA263A6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A3A2E-950B-BE5C-9770-0975C3B2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86075-200D-0D01-4825-540F6BA0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7BE6B-A20B-0D23-F1D4-0916EDDF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DE7A4-4B73-D75F-6504-803A31363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3BDD9-93E6-B302-44C8-3786D5B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23626-8763-08D6-490B-024DD4F2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4662F-2A7B-D792-E334-7A7E1DE9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9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9F64A-BEF9-770D-CB1D-19A49B9E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5F1E1-0BC6-FE09-F771-F42A6EEB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9C2B3-CFC8-4949-68C7-B7634265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1473F-0CBD-0E11-BB8C-900661A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4B5F4-7424-C3CF-5E7C-9B2B11B7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29AA6-2B1B-D0E6-D970-1FDDF60D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08541-AFCD-A3FC-F04B-36C0FE3E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B421-BC58-712F-E04C-241C3467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350D1-F70F-7965-B419-EF5DDB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5D435-0F18-A4EE-C6E0-AA6E1972F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6EAD5-936F-87AF-A40C-9183E58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DA2EA-2E11-B9D1-4181-F3299E0A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99A59-D783-66CC-0F26-A97716C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9341-B052-5276-1F48-0F77AD94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0DD47-E56F-23DA-8255-62C3B40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2D68C-3C0D-6FAB-9434-7853E3E9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5EAB6-D3AA-33A4-07FF-2F14E79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74D80-023D-7981-5D47-51483CD8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C7F26-9090-9A9F-FBE1-43BDE38C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123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AC28D6-18A6-D97B-A58F-3EDEA838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E37BB-A11B-928B-723E-5824677F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197BB-5672-521B-9DA8-34EEC68C9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A7A8-5896-48CF-86C9-E363E9CE9A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89C53-590F-14E9-7AFA-9D2D23376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291F0-7C45-AF45-61C6-A29A3F18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E46C-E0AE-4ECF-806A-F54602903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370" name="Picture 2" descr="8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0806.我的心只属于你</dc:title>
  <dc:creator>Yihao Zhuo</dc:creator>
  <cp:lastModifiedBy>Yihao Zhuo</cp:lastModifiedBy>
  <cp:revision>1</cp:revision>
  <dcterms:created xsi:type="dcterms:W3CDTF">2024-03-10T21:03:06Z</dcterms:created>
  <dcterms:modified xsi:type="dcterms:W3CDTF">2024-03-10T21:03:06Z</dcterms:modified>
  <dc:description>
806我的心只属于祢
我的心只属于栋不再留恋
不再寻觅愿祢的爱占据我的心我的心只
属于祢啊耶稣啊耶稣，
愿祢的爱占据我的心我的心只属于栋</dc:description>
  <dc:subject>
806wdxzsym
wdxzsydbzll
bzxmymdazjwdxwdxz
symaysays，
ymdazjwdxwdxzsyd</dc:subject>
  <cp:version>1.1</cp:version>
  <dc:language>zh-CN</dc:language>
  <cp:keywords>投影</cp:keywords>
  <cp:category>投影</cp:category>
  <cp:contentStatus>索引完成</cp:contentStatus>
</cp:coreProperties>
</file>