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17A47-D74C-450A-8255-27F665562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358681-BC00-66EB-DFEF-3E289DD5F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55987-261D-CA86-C388-E42D7400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6A143-463A-5556-0151-D94E3320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37ABB-CDA1-5863-0141-627D149B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6DA7-F948-270A-FAE0-534C0B4D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4897B-BE28-453C-305E-A468C7EA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77024-8DEE-FDA2-1A2A-FC133D4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D6321-71C7-8148-9779-7A9F1CBE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A407D-585B-35B6-647A-82EB46C3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DA04C6-437B-D405-F0A6-1276B15D2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CA3BD-12A7-F8D9-1D0B-04101F029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2AC74-5364-12FC-3785-28CB112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1AAB3-071F-085D-5651-3F73D5F1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1B602-9E22-ACA8-75D7-A71C0C72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EA30F-1474-A0EA-AA18-CA824475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82E5A-1E4B-BBF1-0C0B-5B28E4FF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0962E-0755-00EA-3ED7-B8DB71CC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AC492-C1E9-7F32-4796-D964B62C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4AB80-C1DA-12E7-0D39-B295F46B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4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E7094-F55F-AC63-3E8D-23F8206D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EE894-D574-D4FE-7E2A-A7E18014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40C44-AF7D-7740-A8DD-9D6527DB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E6326-0907-6201-1F88-A0E2CABF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87E78-58D2-70C7-103C-7DBC04D1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3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1395B-64B5-FE95-6053-50BC1192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AC11E-4172-9816-924D-D0DA14C4B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B7AA0-2A1B-3924-F6FB-B4354BD7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449A0-6F18-A106-2570-2AA0CFE6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82042-30AA-93B8-A96C-5191D6CE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94CC1-A063-C106-9348-32815FFD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3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7BE15-768F-A512-1564-14BB7E2B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772AF-52ED-872B-05AB-BBB7A48A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6EC21-EBF6-2B54-7A93-522E5978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6791E-125C-FD3E-D8D7-4A9DAB1D2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B854AE-DC47-7717-DDF2-B28C1E779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242B89-8BAE-37F5-342E-E6E83A3B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8D5EC0-6E72-90B6-FA5A-5FA19DBD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0CDA61-B838-6742-620D-399C3D0B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5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81F5-7147-A6CD-F8CD-02C1AF95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F20AF-EC33-B851-0229-7A0CAA35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B62E3-BA69-8ED2-0930-8B6146E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4C620-FED0-588E-DFF9-D0E063B4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BE5116-E057-7BA2-0DAC-C142E67C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56B479-0E91-82FD-5114-D030351A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5AC34-C2D2-6B1B-0ADA-6AC417B5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D1F3E-AE5E-B672-BD0D-C683606E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37080-2291-2C72-A311-FE3FE81A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C6AA4-3BFB-5D6C-B956-71DE50CD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4DE0C-F0A7-5F6E-CD36-B5CB2A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292DE-B868-08E5-D810-BF632D3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F6637-3E0B-36BD-8842-33E633D4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E26AD-A227-9342-EC0A-B60CD4F6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EFA786-CC2E-62DE-4B9E-FEDEF7664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D9FCF6-E9D4-F251-DF89-38583CCC5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F8F3E-AF04-954D-A9C9-4A79B895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08B38-3C7C-9AF4-E49B-63292A6E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6BBD6-3F08-CEFA-4D57-32848709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81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8D80E-5AC8-C640-D0D6-97E6EA06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B636A-836E-21C6-CD3B-20438EBF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7EF40-A72E-99FF-F3F2-1C4B01891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2F50-1158-4130-8831-AE62522567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7D0B7-FA21-0298-81E0-2BF5047FE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740A1-F3B3-FCC5-CBDA-49B3BE7EA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EB39-6D0D-4D94-A3A8-D1D935FD3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418" name="Picture 2" descr="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0808.主我想问一问你</dc:title>
  <dc:creator>Yihao Zhuo</dc:creator>
  <cp:lastModifiedBy>Yihao Zhuo</cp:lastModifiedBy>
  <cp:revision>1</cp:revision>
  <dcterms:created xsi:type="dcterms:W3CDTF">2024-03-10T21:03:14Z</dcterms:created>
  <dcterms:modified xsi:type="dcterms:W3CDTF">2024-03-10T21:03:14Z</dcterms:modified>
  <dc:description>
808主我想问一问祢
主我想同一间祢为什么这样爱我
主我想门一间祢为什么这样抬举我
主我想间一同栋，为什么这样眷顾我
主我想同一同栋，为什么不肯放充我
千言万语说不尽祢的慈爱，
千首万支唱不尽感恩的歌，
只求我主每一天让我投进祢的爱河</dc:description>
  <dc:subject>
808zwxwywm
zwxtyjmwsmzyaw
zwxmyjmwsmzytjw
zwxjytd，wsmzyjgw
zwxtytd，wsmbkfcw
qywysbjmdca，
qswzcbjgedg，
zqwzmytrwtjmdah</dc:subject>
  <cp:version>1.1</cp:version>
  <dc:language>zh-CN</dc:language>
  <cp:keywords>投影</cp:keywords>
  <cp:category>投影</cp:category>
  <cp:contentStatus>索引完成</cp:contentStatus>
</cp:coreProperties>
</file>