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8080-87DC-2A70-EE99-FB4FBD24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9CF174-916A-3127-0A45-E9B1D542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11AA3-7AB2-5363-8270-CC097A0B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7491D-297A-B713-517F-771B3A4E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334C7-D929-56D6-D79F-5C6C98C4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5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493FD-9436-9501-AAC7-BCE5B7FE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6C4DAB-5B2B-2D7C-3556-0D611D1F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6E631-8CC3-AD3C-94B0-7FA1531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0E071-9FC5-7E39-F323-718EB70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704D-28D0-4162-A26C-E14BD7E7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9D0EFA-D756-A079-9392-A5E30F73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6A3CB-A6F9-B864-32CB-180673033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9955B-486D-6B7E-0506-CD9A7F22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B4908-2384-B51C-76CA-82A227D0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11FFB-764E-F0A7-DBAE-881F4613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8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8B28-48C9-16A3-0379-6A3A614D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E6E31-47E0-1529-3F88-D2C3A75F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DA5A9-DE03-A5C1-7843-B02E110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AABB5-E605-D5BF-E326-0644D824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15FC9-6235-226D-FC24-A7A8B325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9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8D38F-F33C-FF30-99EA-008DB970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8BA6-CA5A-0BDD-BE6F-5C4DD5A4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7B0A6-4B69-08C7-2B5D-20D5BA55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F870E-952D-D68F-0F48-FCA9593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34671-9A7E-6424-D000-89FCC428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F25E-F27B-F0EC-CBC6-DB2CDC5C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A72DE-E8D8-5D6F-6D17-1C4855F6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AAFB0-B05F-729F-44D9-18AFB68C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F824E-1B85-7B16-55F9-1F85507C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6E4ED-C90D-8A65-CDD1-7A8F3C0C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BEB02-65A1-F139-C5C8-3C4951FC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D42CA-D236-2278-5619-9679AB1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1C7DF-5815-2025-E98E-698F09EB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C1780D-A411-AB8F-875D-188C540F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3CA6DD-3FB3-765D-33AA-828F53550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CE7F1D-393A-8DA8-E159-242D62F4F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01E77E-FF34-224F-0472-2A2394E9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F705E1-0E46-E0AB-107B-B5733A3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3BA9EC-DAFF-8391-2424-511FD72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7D04-35AB-7DFD-0F39-2789A19A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9F564-99B2-DA08-8E30-E5427432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C5478-D5A4-56DE-4FEF-1B83E259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7602A-4722-9E24-7569-00664CEE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563AB8-62C2-5862-5F4D-D4AE8496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53B42-9BF5-132E-E09E-F4117923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F30B6-28D3-396D-FBE1-B3955CAB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0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2217-5890-5B6B-2E46-3F56633D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B8D68-137F-56AD-52C9-B1B5056C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A277E-C238-2272-B83C-CF4ACE8C6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C6774-441B-5AC6-92C2-B3DECF08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5E635-82F1-58F4-3736-F8A7CB73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07E94-7E01-17B3-0809-DEB0DB3E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2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D8D51-75F4-3119-001B-CBCB91BC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2DCF07-BE3A-9658-7031-57C8DFB1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344D8-50CD-1FEA-8586-697547A9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B8147-3674-8BDA-D72D-E153505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876C9-F84D-77E5-05DC-4225AE11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1A191-09A3-9697-12DD-2BF8DA5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862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2F97AB-2BE0-4F5E-AE67-E6DD5892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0F93E-ABA3-6398-2B50-0373A919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3596-4D60-4C90-D6C5-E0770E974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31730-EF69-848A-3EC9-54FA1467D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5F0A1-A65D-7043-9EBD-C17CAAC65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42" name="Picture 2" descr="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0809.切慕寻求你</dc:title>
  <dc:creator>Yihao Zhuo</dc:creator>
  <cp:lastModifiedBy>Yihao Zhuo</cp:lastModifiedBy>
  <cp:revision>1</cp:revision>
  <dcterms:created xsi:type="dcterms:W3CDTF">2024-03-10T21:03:19Z</dcterms:created>
  <dcterms:modified xsi:type="dcterms:W3CDTF">2024-03-10T21:03:19Z</dcterms:modified>
  <dc:description>
809切慕寻求称
神啊：祢是我的神，我要切切的寻求祢，
在千早疲乏无水之地我渴想祢我的心切慕祢神
渴想栋我的心切慕祢</dc:description>
  <dc:subject>
809qmxqc
sa：mswds，wyqqdxqm，
zqzpfwszdwkxmwdxqmms
kxdwdxqmm</dc:subject>
  <cp:version>1.1</cp:version>
  <dc:language>zh-CN</dc:language>
  <cp:keywords>投影</cp:keywords>
  <cp:category>投影</cp:category>
  <cp:contentStatus>索引完成</cp:contentStatus>
</cp:coreProperties>
</file>